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6583675" cx="11704325"/>
  <p:notesSz cx="6858000" cy="9144000"/>
  <p:embeddedFontLst>
    <p:embeddedFont>
      <p:font typeface="Lato"/>
      <p:regular r:id="rId94"/>
      <p:bold r:id="rId95"/>
      <p:italic r:id="rId96"/>
      <p:boldItalic r:id="rId97"/>
    </p:embeddedFont>
    <p:embeddedFont>
      <p:font typeface="Open Sans SemiBold"/>
      <p:regular r:id="rId98"/>
      <p:bold r:id="rId99"/>
      <p:italic r:id="rId100"/>
      <p:boldItalic r:id="rId101"/>
    </p:embeddedFont>
    <p:embeddedFont>
      <p:font typeface="Open Sans ExtraBold"/>
      <p:bold r:id="rId102"/>
      <p:boldItalic r:id="rId103"/>
    </p:embeddedFont>
    <p:embeddedFont>
      <p:font typeface="Helvetica Neue Light"/>
      <p:regular r:id="rId104"/>
      <p:bold r:id="rId105"/>
      <p:italic r:id="rId106"/>
      <p:boldItalic r:id="rId107"/>
    </p:embeddedFont>
    <p:embeddedFont>
      <p:font typeface="Open Sans"/>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688">
          <p15:clr>
            <a:srgbClr val="9AA0A6"/>
          </p15:clr>
        </p15:guide>
        <p15:guide id="2" orient="horz" pos="189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688"/>
        <p:guide pos="189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Light-boldItalic.fntdata"/><Relationship Id="rId106" Type="http://schemas.openxmlformats.org/officeDocument/2006/relationships/font" Target="fonts/HelveticaNeueLight-italic.fntdata"/><Relationship Id="rId105" Type="http://schemas.openxmlformats.org/officeDocument/2006/relationships/font" Target="fonts/HelveticaNeueLight-bold.fntdata"/><Relationship Id="rId104" Type="http://schemas.openxmlformats.org/officeDocument/2006/relationships/font" Target="fonts/HelveticaNeueLight-regular.fntdata"/><Relationship Id="rId109" Type="http://schemas.openxmlformats.org/officeDocument/2006/relationships/font" Target="fonts/OpenSans-bold.fntdata"/><Relationship Id="rId108" Type="http://schemas.openxmlformats.org/officeDocument/2006/relationships/font" Target="fonts/OpenSans-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penSansExtraBold-boldItalic.fntdata"/><Relationship Id="rId102" Type="http://schemas.openxmlformats.org/officeDocument/2006/relationships/font" Target="fonts/OpenSansExtraBold-bold.fntdata"/><Relationship Id="rId101" Type="http://schemas.openxmlformats.org/officeDocument/2006/relationships/font" Target="fonts/OpenSansSemiBold-boldItalic.fntdata"/><Relationship Id="rId100" Type="http://schemas.openxmlformats.org/officeDocument/2006/relationships/font" Target="fonts/OpenSansSemi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bold.fntdata"/><Relationship Id="rId94" Type="http://schemas.openxmlformats.org/officeDocument/2006/relationships/font" Target="fonts/Lato-regular.fntdata"/><Relationship Id="rId97" Type="http://schemas.openxmlformats.org/officeDocument/2006/relationships/font" Target="fonts/Lato-boldItalic.fntdata"/><Relationship Id="rId96" Type="http://schemas.openxmlformats.org/officeDocument/2006/relationships/font" Target="fonts/Lato-italic.fntdata"/><Relationship Id="rId11" Type="http://schemas.openxmlformats.org/officeDocument/2006/relationships/slide" Target="slides/slide5.xml"/><Relationship Id="rId99" Type="http://schemas.openxmlformats.org/officeDocument/2006/relationships/font" Target="fonts/OpenSansSemiBold-bold.fntdata"/><Relationship Id="rId10" Type="http://schemas.openxmlformats.org/officeDocument/2006/relationships/slide" Target="slides/slide4.xml"/><Relationship Id="rId98" Type="http://schemas.openxmlformats.org/officeDocument/2006/relationships/font" Target="fonts/OpenSansSemiBold-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OpenSans-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1" Type="http://schemas.openxmlformats.org/officeDocument/2006/relationships/font" Target="fonts/OpenSans-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9919f0d74_0_25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9919f0d7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59919f0d74_0_269: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9919f0d7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9919f0d74_0_283: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9919f0d74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9919f0d74_0_297: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9919f0d74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59919f0d74_0_311: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9919f0d74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9919f0d74_0_32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9919f0d74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9919f0d74_0_436: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9919f0d74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9919f0d74_0_610: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9919f0d74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59919f0d74_0_614: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59919f0d74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9919f0d74_0_450: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9919f0d74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174796bc8_0_61:notes"/>
          <p:cNvSpPr/>
          <p:nvPr>
            <p:ph idx="2" type="sldImg"/>
          </p:nvPr>
        </p:nvSpPr>
        <p:spPr>
          <a:xfrm>
            <a:off x="38130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174796bc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59919f0d74_0_464: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59919f0d74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9919f0d74_0_691: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9919f0d74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9919f0d74_0_478: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9919f0d74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9919f0d74_0_652: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9919f0d74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the text in the text field with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59919f0d74_0_65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59919f0d74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9919f0d74_0_658: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9919f0d74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59919f0d74_0_661: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59919f0d74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59919f0d74_0_664: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59919f0d74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59919f0d74_0_667: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59919f0d74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9919f0d74_0_670: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9919f0d74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9919f0d74_0_36: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9919f0d7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59919f0d74_0_673: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59919f0d74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59919f0d74_0_732: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9919f0d74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59919f0d74_0_676: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59919f0d74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59919f0d74_0_679: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59919f0d74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59919f0d74_0_682: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59919f0d74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59919f0d74_0_743: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59919f0d74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59919f0d74_0_746: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59919f0d74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59919f0d74_0_749: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59919f0d74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59919f0d74_0_752: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59919f0d74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59919f0d74_0_75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59919f0d74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9919f0d74_0_50: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9919f0d7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59919f0d74_0_758: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59919f0d7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59919f0d74_0_761: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59919f0d74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59919f0d74_0_860: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59919f0d74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59919f0d74_0_764: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59919f0d74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59919f0d74_0_819: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59919f0d74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59919f0d74_0_822: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59919f0d74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59919f0d74_0_82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59919f0d74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9919f0d74_0_828: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59919f0d74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59919f0d74_0_831: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59919f0d7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59919f0d74_0_834: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59919f0d74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9919f0d74_0_64: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9919f0d7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59919f0d74_0_837: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59919f0d74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59919f0d74_0_90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59919f0d74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59919f0d74_0_840: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59919f0d74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59919f0d74_0_917: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59919f0d74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59919f0d74_0_920: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59919f0d74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59919f0d74_0_923: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59919f0d74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59919f0d74_0_926: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59919f0d74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59919f0d74_0_929: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59919f0d74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59919f0d74_0_932: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59919f0d74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59919f0d74_0_98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59919f0d74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9919f0d74_0_199: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9919f0d7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59919f0d74_0_93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59919f0d74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9919f0d74_0_979: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9919f0d74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59919f0d74_0_982: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9919f0d74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59919f0d74_0_1002: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9919f0d74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9919f0d74_0_100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9919f0d74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59919f0d74_0_1008: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59919f0d74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59919f0d74_0_1011: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59919f0d74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59919f0d74_0_1014: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59919f0d74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59919f0d74_0_1017: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59919f0d74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9919f0d74_0_1050: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9919f0d74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9919f0d74_0_213: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9919f0d7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59919f0d74_0_1053: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59919f0d74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59919f0d74_0_1056: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59919f0d74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59919f0d74_0_1059: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59919f0d74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59919f0d74_0_1062: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59919f0d74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59919f0d74_0_106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59919f0d74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59919f0d74_0_1068: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59919f0d74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59919f0d74_0_1117: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59919f0d74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59919f0d74_0_1120: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59919f0d74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59919f0d74_0_911: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59919f0d74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59919f0d74_0_843: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59919f0d74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9919f0d74_0_227: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9919f0d7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59919f0d74_0_846: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59919f0d74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59919f0d74_0_116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59919f0d74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59919f0d74_0_492: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59919f0d74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59919f0d74_0_1189: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59919f0d74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59919f0d74_0_1171: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59919f0d74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59919f0d74_0_1195: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59919f0d74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10aed526d0_1_70: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0aed526d0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59919f0d74_0_1203: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59919f0d74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9919f0d74_0_241:notes"/>
          <p:cNvSpPr/>
          <p:nvPr>
            <p:ph idx="2" type="sldImg"/>
          </p:nvPr>
        </p:nvSpPr>
        <p:spPr>
          <a:xfrm>
            <a:off x="38129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9919f0d7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98987" y="953055"/>
            <a:ext cx="10906200" cy="2627400"/>
          </a:xfrm>
          <a:prstGeom prst="rect">
            <a:avLst/>
          </a:prstGeom>
        </p:spPr>
        <p:txBody>
          <a:bodyPr anchorCtr="0" anchor="b" bIns="117025" lIns="117025" spcFirstLastPara="1" rIns="117025" wrap="square" tIns="117025">
            <a:noAutofit/>
          </a:bodyPr>
          <a:lstStyle>
            <a:lvl1pPr lvl="0" algn="ctr">
              <a:spcBef>
                <a:spcPts val="0"/>
              </a:spcBef>
              <a:spcAft>
                <a:spcPts val="0"/>
              </a:spcAft>
              <a:buSzPts val="6600"/>
              <a:buNone/>
              <a:defRPr sz="6600"/>
            </a:lvl1pPr>
            <a:lvl2pPr lvl="1" algn="ctr">
              <a:spcBef>
                <a:spcPts val="0"/>
              </a:spcBef>
              <a:spcAft>
                <a:spcPts val="0"/>
              </a:spcAft>
              <a:buSzPts val="6600"/>
              <a:buNone/>
              <a:defRPr sz="6600"/>
            </a:lvl2pPr>
            <a:lvl3pPr lvl="2" algn="ctr">
              <a:spcBef>
                <a:spcPts val="0"/>
              </a:spcBef>
              <a:spcAft>
                <a:spcPts val="0"/>
              </a:spcAft>
              <a:buSzPts val="6600"/>
              <a:buNone/>
              <a:defRPr sz="6600"/>
            </a:lvl3pPr>
            <a:lvl4pPr lvl="3" algn="ctr">
              <a:spcBef>
                <a:spcPts val="0"/>
              </a:spcBef>
              <a:spcAft>
                <a:spcPts val="0"/>
              </a:spcAft>
              <a:buSzPts val="6600"/>
              <a:buNone/>
              <a:defRPr sz="6600"/>
            </a:lvl4pPr>
            <a:lvl5pPr lvl="4" algn="ctr">
              <a:spcBef>
                <a:spcPts val="0"/>
              </a:spcBef>
              <a:spcAft>
                <a:spcPts val="0"/>
              </a:spcAft>
              <a:buSzPts val="6600"/>
              <a:buNone/>
              <a:defRPr sz="6600"/>
            </a:lvl5pPr>
            <a:lvl6pPr lvl="5" algn="ctr">
              <a:spcBef>
                <a:spcPts val="0"/>
              </a:spcBef>
              <a:spcAft>
                <a:spcPts val="0"/>
              </a:spcAft>
              <a:buSzPts val="6600"/>
              <a:buNone/>
              <a:defRPr sz="6600"/>
            </a:lvl6pPr>
            <a:lvl7pPr lvl="6" algn="ctr">
              <a:spcBef>
                <a:spcPts val="0"/>
              </a:spcBef>
              <a:spcAft>
                <a:spcPts val="0"/>
              </a:spcAft>
              <a:buSzPts val="6600"/>
              <a:buNone/>
              <a:defRPr sz="6600"/>
            </a:lvl7pPr>
            <a:lvl8pPr lvl="7" algn="ctr">
              <a:spcBef>
                <a:spcPts val="0"/>
              </a:spcBef>
              <a:spcAft>
                <a:spcPts val="0"/>
              </a:spcAft>
              <a:buSzPts val="6600"/>
              <a:buNone/>
              <a:defRPr sz="6600"/>
            </a:lvl8pPr>
            <a:lvl9pPr lvl="8" algn="ctr">
              <a:spcBef>
                <a:spcPts val="0"/>
              </a:spcBef>
              <a:spcAft>
                <a:spcPts val="0"/>
              </a:spcAft>
              <a:buSzPts val="6600"/>
              <a:buNone/>
              <a:defRPr sz="6600"/>
            </a:lvl9pPr>
          </a:lstStyle>
          <a:p/>
        </p:txBody>
      </p:sp>
      <p:sp>
        <p:nvSpPr>
          <p:cNvPr id="11" name="Google Shape;11;p2"/>
          <p:cNvSpPr txBox="1"/>
          <p:nvPr>
            <p:ph idx="1" type="subTitle"/>
          </p:nvPr>
        </p:nvSpPr>
        <p:spPr>
          <a:xfrm>
            <a:off x="398976" y="3627677"/>
            <a:ext cx="10906200" cy="1014600"/>
          </a:xfrm>
          <a:prstGeom prst="rect">
            <a:avLst/>
          </a:prstGeom>
        </p:spPr>
        <p:txBody>
          <a:bodyPr anchorCtr="0" anchor="t" bIns="117025" lIns="117025" spcFirstLastPara="1" rIns="117025" wrap="square" tIns="1170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 name="Google Shape;12;p2"/>
          <p:cNvSpPr txBox="1"/>
          <p:nvPr>
            <p:ph idx="12" type="sldNum"/>
          </p:nvPr>
        </p:nvSpPr>
        <p:spPr>
          <a:xfrm>
            <a:off x="10844751" y="5968913"/>
            <a:ext cx="702300" cy="503700"/>
          </a:xfrm>
          <a:prstGeom prst="rect">
            <a:avLst/>
          </a:prstGeom>
        </p:spPr>
        <p:txBody>
          <a:bodyPr anchorCtr="0" anchor="ctr" bIns="117025" lIns="117025" spcFirstLastPara="1" rIns="117025" wrap="square" tIns="1170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98976" y="1415839"/>
            <a:ext cx="10906200" cy="2513400"/>
          </a:xfrm>
          <a:prstGeom prst="rect">
            <a:avLst/>
          </a:prstGeom>
        </p:spPr>
        <p:txBody>
          <a:bodyPr anchorCtr="0" anchor="b" bIns="117025" lIns="117025" spcFirstLastPara="1" rIns="117025" wrap="square" tIns="117025">
            <a:noAutofit/>
          </a:bodyPr>
          <a:lstStyle>
            <a:lvl1pPr lvl="0" algn="ctr">
              <a:spcBef>
                <a:spcPts val="0"/>
              </a:spcBef>
              <a:spcAft>
                <a:spcPts val="0"/>
              </a:spcAft>
              <a:buSzPts val="15400"/>
              <a:buNone/>
              <a:defRPr sz="15400"/>
            </a:lvl1pPr>
            <a:lvl2pPr lvl="1" algn="ctr">
              <a:spcBef>
                <a:spcPts val="0"/>
              </a:spcBef>
              <a:spcAft>
                <a:spcPts val="0"/>
              </a:spcAft>
              <a:buSzPts val="15400"/>
              <a:buNone/>
              <a:defRPr sz="15400"/>
            </a:lvl2pPr>
            <a:lvl3pPr lvl="2" algn="ctr">
              <a:spcBef>
                <a:spcPts val="0"/>
              </a:spcBef>
              <a:spcAft>
                <a:spcPts val="0"/>
              </a:spcAft>
              <a:buSzPts val="15400"/>
              <a:buNone/>
              <a:defRPr sz="15400"/>
            </a:lvl3pPr>
            <a:lvl4pPr lvl="3" algn="ctr">
              <a:spcBef>
                <a:spcPts val="0"/>
              </a:spcBef>
              <a:spcAft>
                <a:spcPts val="0"/>
              </a:spcAft>
              <a:buSzPts val="15400"/>
              <a:buNone/>
              <a:defRPr sz="15400"/>
            </a:lvl4pPr>
            <a:lvl5pPr lvl="4" algn="ctr">
              <a:spcBef>
                <a:spcPts val="0"/>
              </a:spcBef>
              <a:spcAft>
                <a:spcPts val="0"/>
              </a:spcAft>
              <a:buSzPts val="15400"/>
              <a:buNone/>
              <a:defRPr sz="15400"/>
            </a:lvl5pPr>
            <a:lvl6pPr lvl="5" algn="ctr">
              <a:spcBef>
                <a:spcPts val="0"/>
              </a:spcBef>
              <a:spcAft>
                <a:spcPts val="0"/>
              </a:spcAft>
              <a:buSzPts val="15400"/>
              <a:buNone/>
              <a:defRPr sz="15400"/>
            </a:lvl6pPr>
            <a:lvl7pPr lvl="6" algn="ctr">
              <a:spcBef>
                <a:spcPts val="0"/>
              </a:spcBef>
              <a:spcAft>
                <a:spcPts val="0"/>
              </a:spcAft>
              <a:buSzPts val="15400"/>
              <a:buNone/>
              <a:defRPr sz="15400"/>
            </a:lvl7pPr>
            <a:lvl8pPr lvl="7" algn="ctr">
              <a:spcBef>
                <a:spcPts val="0"/>
              </a:spcBef>
              <a:spcAft>
                <a:spcPts val="0"/>
              </a:spcAft>
              <a:buSzPts val="15400"/>
              <a:buNone/>
              <a:defRPr sz="15400"/>
            </a:lvl8pPr>
            <a:lvl9pPr lvl="8" algn="ctr">
              <a:spcBef>
                <a:spcPts val="0"/>
              </a:spcBef>
              <a:spcAft>
                <a:spcPts val="0"/>
              </a:spcAft>
              <a:buSzPts val="15400"/>
              <a:buNone/>
              <a:defRPr sz="15400"/>
            </a:lvl9pPr>
          </a:lstStyle>
          <a:p>
            <a:r>
              <a:t>xx%</a:t>
            </a:r>
          </a:p>
        </p:txBody>
      </p:sp>
      <p:sp>
        <p:nvSpPr>
          <p:cNvPr id="46" name="Google Shape;46;p11"/>
          <p:cNvSpPr txBox="1"/>
          <p:nvPr>
            <p:ph idx="1" type="body"/>
          </p:nvPr>
        </p:nvSpPr>
        <p:spPr>
          <a:xfrm>
            <a:off x="398976" y="4034845"/>
            <a:ext cx="10906200" cy="1665000"/>
          </a:xfrm>
          <a:prstGeom prst="rect">
            <a:avLst/>
          </a:prstGeom>
        </p:spPr>
        <p:txBody>
          <a:bodyPr anchorCtr="0" anchor="t" bIns="117025" lIns="117025" spcFirstLastPara="1" rIns="117025" wrap="square" tIns="117025">
            <a:noAutofit/>
          </a:bodyPr>
          <a:lstStyle>
            <a:lvl1pPr indent="-374650" lvl="0" marL="457200" algn="ctr">
              <a:spcBef>
                <a:spcPts val="0"/>
              </a:spcBef>
              <a:spcAft>
                <a:spcPts val="0"/>
              </a:spcAft>
              <a:buSzPts val="2300"/>
              <a:buChar char="●"/>
              <a:defRPr/>
            </a:lvl1pPr>
            <a:lvl2pPr indent="-342900" lvl="1" marL="914400" algn="ctr">
              <a:spcBef>
                <a:spcPts val="2100"/>
              </a:spcBef>
              <a:spcAft>
                <a:spcPts val="0"/>
              </a:spcAft>
              <a:buSzPts val="1800"/>
              <a:buChar char="○"/>
              <a:defRPr/>
            </a:lvl2pPr>
            <a:lvl3pPr indent="-342900" lvl="2" marL="1371600" algn="ctr">
              <a:spcBef>
                <a:spcPts val="2100"/>
              </a:spcBef>
              <a:spcAft>
                <a:spcPts val="0"/>
              </a:spcAft>
              <a:buSzPts val="1800"/>
              <a:buChar char="■"/>
              <a:defRPr/>
            </a:lvl3pPr>
            <a:lvl4pPr indent="-342900" lvl="3" marL="1828800" algn="ctr">
              <a:spcBef>
                <a:spcPts val="2100"/>
              </a:spcBef>
              <a:spcAft>
                <a:spcPts val="0"/>
              </a:spcAft>
              <a:buSzPts val="1800"/>
              <a:buChar char="●"/>
              <a:defRPr/>
            </a:lvl4pPr>
            <a:lvl5pPr indent="-342900" lvl="4" marL="2286000" algn="ctr">
              <a:spcBef>
                <a:spcPts val="2100"/>
              </a:spcBef>
              <a:spcAft>
                <a:spcPts val="0"/>
              </a:spcAft>
              <a:buSzPts val="1800"/>
              <a:buChar char="○"/>
              <a:defRPr/>
            </a:lvl5pPr>
            <a:lvl6pPr indent="-342900" lvl="5" marL="2743200" algn="ctr">
              <a:spcBef>
                <a:spcPts val="2100"/>
              </a:spcBef>
              <a:spcAft>
                <a:spcPts val="0"/>
              </a:spcAft>
              <a:buSzPts val="1800"/>
              <a:buChar char="■"/>
              <a:defRPr/>
            </a:lvl6pPr>
            <a:lvl7pPr indent="-342900" lvl="6" marL="3200400" algn="ctr">
              <a:spcBef>
                <a:spcPts val="2100"/>
              </a:spcBef>
              <a:spcAft>
                <a:spcPts val="0"/>
              </a:spcAft>
              <a:buSzPts val="1800"/>
              <a:buChar char="●"/>
              <a:defRPr/>
            </a:lvl7pPr>
            <a:lvl8pPr indent="-342900" lvl="7" marL="3657600" algn="ctr">
              <a:spcBef>
                <a:spcPts val="2100"/>
              </a:spcBef>
              <a:spcAft>
                <a:spcPts val="0"/>
              </a:spcAft>
              <a:buSzPts val="1800"/>
              <a:buChar char="○"/>
              <a:defRPr/>
            </a:lvl8pPr>
            <a:lvl9pPr indent="-342900" lvl="8" marL="4114800" algn="ctr">
              <a:spcBef>
                <a:spcPts val="2100"/>
              </a:spcBef>
              <a:spcAft>
                <a:spcPts val="2100"/>
              </a:spcAft>
              <a:buSzPts val="1800"/>
              <a:buChar char="■"/>
              <a:defRPr/>
            </a:lvl9pPr>
          </a:lstStyle>
          <a:p/>
        </p:txBody>
      </p:sp>
      <p:sp>
        <p:nvSpPr>
          <p:cNvPr id="47" name="Google Shape;47;p11"/>
          <p:cNvSpPr txBox="1"/>
          <p:nvPr>
            <p:ph idx="12" type="sldNum"/>
          </p:nvPr>
        </p:nvSpPr>
        <p:spPr>
          <a:xfrm>
            <a:off x="10844751" y="5968913"/>
            <a:ext cx="702300" cy="503700"/>
          </a:xfrm>
          <a:prstGeom prst="rect">
            <a:avLst/>
          </a:prstGeom>
        </p:spPr>
        <p:txBody>
          <a:bodyPr anchorCtr="0" anchor="ctr" bIns="117025" lIns="117025" spcFirstLastPara="1" rIns="117025" wrap="square" tIns="1170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0844751" y="5968913"/>
            <a:ext cx="702300" cy="503700"/>
          </a:xfrm>
          <a:prstGeom prst="rect">
            <a:avLst/>
          </a:prstGeom>
        </p:spPr>
        <p:txBody>
          <a:bodyPr anchorCtr="0" anchor="ctr" bIns="117025" lIns="117025" spcFirstLastPara="1" rIns="117025" wrap="square" tIns="1170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4"/>
          <p:cNvSpPr/>
          <p:nvPr/>
        </p:nvSpPr>
        <p:spPr>
          <a:xfrm>
            <a:off x="0" y="0"/>
            <a:ext cx="11704200" cy="5211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4" name="Google Shape;54;p14"/>
          <p:cNvCxnSpPr/>
          <p:nvPr/>
        </p:nvCxnSpPr>
        <p:spPr>
          <a:xfrm>
            <a:off x="-4256" y="520944"/>
            <a:ext cx="11710200" cy="0"/>
          </a:xfrm>
          <a:prstGeom prst="straightConnector1">
            <a:avLst/>
          </a:prstGeom>
          <a:noFill/>
          <a:ln cap="flat" cmpd="sng" w="19050">
            <a:solidFill>
              <a:srgbClr val="353535"/>
            </a:solidFill>
            <a:prstDash val="solid"/>
            <a:round/>
            <a:headEnd len="med" w="med" type="none"/>
            <a:tailEnd len="med" w="med" type="none"/>
          </a:ln>
        </p:spPr>
      </p:cxnSp>
      <p:pic>
        <p:nvPicPr>
          <p:cNvPr id="55" name="Google Shape;55;p14"/>
          <p:cNvPicPr preferRelativeResize="0"/>
          <p:nvPr/>
        </p:nvPicPr>
        <p:blipFill>
          <a:blip r:embed="rId2">
            <a:alphaModFix/>
          </a:blip>
          <a:stretch>
            <a:fillRect/>
          </a:stretch>
        </p:blipFill>
        <p:spPr>
          <a:xfrm>
            <a:off x="195072" y="88200"/>
            <a:ext cx="1550662" cy="331848"/>
          </a:xfrm>
          <a:prstGeom prst="rect">
            <a:avLst/>
          </a:prstGeom>
          <a:noFill/>
          <a:ln>
            <a:noFill/>
          </a:ln>
        </p:spPr>
      </p:pic>
      <p:sp>
        <p:nvSpPr>
          <p:cNvPr id="56" name="Google Shape;56;p14"/>
          <p:cNvSpPr txBox="1"/>
          <p:nvPr/>
        </p:nvSpPr>
        <p:spPr>
          <a:xfrm>
            <a:off x="6940354" y="88224"/>
            <a:ext cx="46959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57" name="Google Shape;57;p14"/>
          <p:cNvSpPr txBox="1"/>
          <p:nvPr/>
        </p:nvSpPr>
        <p:spPr>
          <a:xfrm>
            <a:off x="11001989" y="6251902"/>
            <a:ext cx="702300" cy="33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58" name="Google Shape;58;p14"/>
          <p:cNvPicPr preferRelativeResize="0"/>
          <p:nvPr/>
        </p:nvPicPr>
        <p:blipFill>
          <a:blip r:embed="rId3">
            <a:alphaModFix/>
          </a:blip>
          <a:stretch>
            <a:fillRect/>
          </a:stretch>
        </p:blipFill>
        <p:spPr>
          <a:xfrm>
            <a:off x="2848867" y="40932"/>
            <a:ext cx="1130950" cy="426360"/>
          </a:xfrm>
          <a:prstGeom prst="rect">
            <a:avLst/>
          </a:prstGeom>
          <a:noFill/>
          <a:ln>
            <a:noFill/>
          </a:ln>
        </p:spPr>
      </p:pic>
      <p:sp>
        <p:nvSpPr>
          <p:cNvPr id="59" name="Google Shape;59;p14"/>
          <p:cNvSpPr txBox="1"/>
          <p:nvPr/>
        </p:nvSpPr>
        <p:spPr>
          <a:xfrm>
            <a:off x="2367200" y="88236"/>
            <a:ext cx="3771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60" name="Shape 60"/>
        <p:cNvGrpSpPr/>
        <p:nvPr/>
      </p:nvGrpSpPr>
      <p:grpSpPr>
        <a:xfrm>
          <a:off x="0" y="0"/>
          <a:ext cx="0" cy="0"/>
          <a:chOff x="0" y="0"/>
          <a:chExt cx="0" cy="0"/>
        </a:xfrm>
      </p:grpSpPr>
      <p:sp>
        <p:nvSpPr>
          <p:cNvPr id="61" name="Google Shape;61;p15"/>
          <p:cNvSpPr txBox="1"/>
          <p:nvPr>
            <p:ph type="title"/>
          </p:nvPr>
        </p:nvSpPr>
        <p:spPr>
          <a:xfrm>
            <a:off x="1153120" y="621840"/>
            <a:ext cx="9395400" cy="1099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15"/>
          <p:cNvSpPr txBox="1"/>
          <p:nvPr>
            <p:ph idx="1" type="body"/>
          </p:nvPr>
        </p:nvSpPr>
        <p:spPr>
          <a:xfrm>
            <a:off x="616480" y="2021122"/>
            <a:ext cx="5785200" cy="29253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63" name="Google Shape;63;p15"/>
          <p:cNvSpPr txBox="1"/>
          <p:nvPr/>
        </p:nvSpPr>
        <p:spPr>
          <a:xfrm>
            <a:off x="11001989" y="6251902"/>
            <a:ext cx="702300" cy="33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64" name="Google Shape;64;p15"/>
          <p:cNvSpPr/>
          <p:nvPr/>
        </p:nvSpPr>
        <p:spPr>
          <a:xfrm>
            <a:off x="0" y="0"/>
            <a:ext cx="11704200" cy="5211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5" name="Google Shape;65;p15"/>
          <p:cNvCxnSpPr/>
          <p:nvPr/>
        </p:nvCxnSpPr>
        <p:spPr>
          <a:xfrm>
            <a:off x="-4256" y="520944"/>
            <a:ext cx="11710200" cy="0"/>
          </a:xfrm>
          <a:prstGeom prst="straightConnector1">
            <a:avLst/>
          </a:prstGeom>
          <a:noFill/>
          <a:ln cap="flat" cmpd="sng" w="19050">
            <a:solidFill>
              <a:srgbClr val="353535"/>
            </a:solidFill>
            <a:prstDash val="solid"/>
            <a:round/>
            <a:headEnd len="med" w="med" type="none"/>
            <a:tailEnd len="med" w="med" type="none"/>
          </a:ln>
        </p:spPr>
      </p:cxnSp>
      <p:pic>
        <p:nvPicPr>
          <p:cNvPr id="66" name="Google Shape;66;p15"/>
          <p:cNvPicPr preferRelativeResize="0"/>
          <p:nvPr/>
        </p:nvPicPr>
        <p:blipFill>
          <a:blip r:embed="rId2">
            <a:alphaModFix/>
          </a:blip>
          <a:stretch>
            <a:fillRect/>
          </a:stretch>
        </p:blipFill>
        <p:spPr>
          <a:xfrm>
            <a:off x="195072" y="88200"/>
            <a:ext cx="1550662" cy="331848"/>
          </a:xfrm>
          <a:prstGeom prst="rect">
            <a:avLst/>
          </a:prstGeom>
          <a:noFill/>
          <a:ln>
            <a:noFill/>
          </a:ln>
        </p:spPr>
      </p:pic>
      <p:sp>
        <p:nvSpPr>
          <p:cNvPr id="67" name="Google Shape;67;p15"/>
          <p:cNvSpPr txBox="1"/>
          <p:nvPr/>
        </p:nvSpPr>
        <p:spPr>
          <a:xfrm>
            <a:off x="6940354" y="88224"/>
            <a:ext cx="46959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68" name="Google Shape;68;p15"/>
          <p:cNvPicPr preferRelativeResize="0"/>
          <p:nvPr/>
        </p:nvPicPr>
        <p:blipFill>
          <a:blip r:embed="rId3">
            <a:alphaModFix/>
          </a:blip>
          <a:stretch>
            <a:fillRect/>
          </a:stretch>
        </p:blipFill>
        <p:spPr>
          <a:xfrm>
            <a:off x="2848867" y="40932"/>
            <a:ext cx="1130950" cy="426360"/>
          </a:xfrm>
          <a:prstGeom prst="rect">
            <a:avLst/>
          </a:prstGeom>
          <a:noFill/>
          <a:ln>
            <a:noFill/>
          </a:ln>
        </p:spPr>
      </p:pic>
      <p:sp>
        <p:nvSpPr>
          <p:cNvPr id="69" name="Google Shape;69;p15"/>
          <p:cNvSpPr txBox="1"/>
          <p:nvPr/>
        </p:nvSpPr>
        <p:spPr>
          <a:xfrm>
            <a:off x="2367200" y="88236"/>
            <a:ext cx="3771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70" name="Shape 70"/>
        <p:cNvGrpSpPr/>
        <p:nvPr/>
      </p:nvGrpSpPr>
      <p:grpSpPr>
        <a:xfrm>
          <a:off x="0" y="0"/>
          <a:ext cx="0" cy="0"/>
          <a:chOff x="0" y="0"/>
          <a:chExt cx="0" cy="0"/>
        </a:xfrm>
      </p:grpSpPr>
      <p:sp>
        <p:nvSpPr>
          <p:cNvPr id="71" name="Google Shape;71;p16"/>
          <p:cNvSpPr txBox="1"/>
          <p:nvPr/>
        </p:nvSpPr>
        <p:spPr>
          <a:xfrm>
            <a:off x="1100928" y="856343"/>
            <a:ext cx="9502500" cy="77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72" name="Google Shape;72;p16"/>
          <p:cNvSpPr txBox="1"/>
          <p:nvPr/>
        </p:nvSpPr>
        <p:spPr>
          <a:xfrm>
            <a:off x="3228097" y="2067982"/>
            <a:ext cx="5248200" cy="3263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73" name="Google Shape;73;p16"/>
          <p:cNvSpPr txBox="1"/>
          <p:nvPr/>
        </p:nvSpPr>
        <p:spPr>
          <a:xfrm>
            <a:off x="11001989" y="6251902"/>
            <a:ext cx="702300" cy="33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74" name="Google Shape;74;p16"/>
          <p:cNvSpPr/>
          <p:nvPr/>
        </p:nvSpPr>
        <p:spPr>
          <a:xfrm>
            <a:off x="0" y="0"/>
            <a:ext cx="11704200" cy="5211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75" name="Google Shape;75;p16"/>
          <p:cNvCxnSpPr/>
          <p:nvPr/>
        </p:nvCxnSpPr>
        <p:spPr>
          <a:xfrm>
            <a:off x="-4256" y="520944"/>
            <a:ext cx="11710200" cy="0"/>
          </a:xfrm>
          <a:prstGeom prst="straightConnector1">
            <a:avLst/>
          </a:prstGeom>
          <a:noFill/>
          <a:ln cap="flat" cmpd="sng" w="19050">
            <a:solidFill>
              <a:srgbClr val="353535"/>
            </a:solidFill>
            <a:prstDash val="solid"/>
            <a:round/>
            <a:headEnd len="med" w="med" type="none"/>
            <a:tailEnd len="med" w="med" type="none"/>
          </a:ln>
        </p:spPr>
      </p:cxnSp>
      <p:pic>
        <p:nvPicPr>
          <p:cNvPr id="76" name="Google Shape;76;p16"/>
          <p:cNvPicPr preferRelativeResize="0"/>
          <p:nvPr/>
        </p:nvPicPr>
        <p:blipFill>
          <a:blip r:embed="rId2">
            <a:alphaModFix/>
          </a:blip>
          <a:stretch>
            <a:fillRect/>
          </a:stretch>
        </p:blipFill>
        <p:spPr>
          <a:xfrm>
            <a:off x="195072" y="88200"/>
            <a:ext cx="1550662" cy="331848"/>
          </a:xfrm>
          <a:prstGeom prst="rect">
            <a:avLst/>
          </a:prstGeom>
          <a:noFill/>
          <a:ln>
            <a:noFill/>
          </a:ln>
        </p:spPr>
      </p:pic>
      <p:sp>
        <p:nvSpPr>
          <p:cNvPr id="77" name="Google Shape;77;p16"/>
          <p:cNvSpPr txBox="1"/>
          <p:nvPr/>
        </p:nvSpPr>
        <p:spPr>
          <a:xfrm>
            <a:off x="6940354" y="88224"/>
            <a:ext cx="46959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78" name="Google Shape;78;p16"/>
          <p:cNvPicPr preferRelativeResize="0"/>
          <p:nvPr/>
        </p:nvPicPr>
        <p:blipFill>
          <a:blip r:embed="rId3">
            <a:alphaModFix/>
          </a:blip>
          <a:stretch>
            <a:fillRect/>
          </a:stretch>
        </p:blipFill>
        <p:spPr>
          <a:xfrm>
            <a:off x="2848867" y="40932"/>
            <a:ext cx="1130950" cy="426360"/>
          </a:xfrm>
          <a:prstGeom prst="rect">
            <a:avLst/>
          </a:prstGeom>
          <a:noFill/>
          <a:ln>
            <a:noFill/>
          </a:ln>
        </p:spPr>
      </p:pic>
      <p:sp>
        <p:nvSpPr>
          <p:cNvPr id="79" name="Google Shape;79;p16"/>
          <p:cNvSpPr txBox="1"/>
          <p:nvPr/>
        </p:nvSpPr>
        <p:spPr>
          <a:xfrm>
            <a:off x="2367200" y="88236"/>
            <a:ext cx="3771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80" name="Shape 80"/>
        <p:cNvGrpSpPr/>
        <p:nvPr/>
      </p:nvGrpSpPr>
      <p:grpSpPr>
        <a:xfrm>
          <a:off x="0" y="0"/>
          <a:ext cx="0" cy="0"/>
          <a:chOff x="0" y="0"/>
          <a:chExt cx="0" cy="0"/>
        </a:xfrm>
      </p:grpSpPr>
      <p:pic>
        <p:nvPicPr>
          <p:cNvPr id="81" name="Google Shape;81;p17"/>
          <p:cNvPicPr preferRelativeResize="0"/>
          <p:nvPr/>
        </p:nvPicPr>
        <p:blipFill rotWithShape="1">
          <a:blip r:embed="rId2">
            <a:alphaModFix/>
          </a:blip>
          <a:srcRect b="0" l="7120" r="3991" t="0"/>
          <a:stretch/>
        </p:blipFill>
        <p:spPr>
          <a:xfrm>
            <a:off x="0" y="0"/>
            <a:ext cx="11704320" cy="6583670"/>
          </a:xfrm>
          <a:prstGeom prst="rect">
            <a:avLst/>
          </a:prstGeom>
          <a:noFill/>
          <a:ln>
            <a:noFill/>
          </a:ln>
        </p:spPr>
      </p:pic>
      <p:sp>
        <p:nvSpPr>
          <p:cNvPr id="82" name="Google Shape;82;p17"/>
          <p:cNvSpPr/>
          <p:nvPr/>
        </p:nvSpPr>
        <p:spPr>
          <a:xfrm>
            <a:off x="0" y="0"/>
            <a:ext cx="11704200" cy="65838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idx="12" type="sldNum"/>
          </p:nvPr>
        </p:nvSpPr>
        <p:spPr>
          <a:xfrm>
            <a:off x="10952688" y="6079804"/>
            <a:ext cx="702300" cy="504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7"/>
          <p:cNvSpPr txBox="1"/>
          <p:nvPr/>
        </p:nvSpPr>
        <p:spPr>
          <a:xfrm>
            <a:off x="165312" y="2323630"/>
            <a:ext cx="11373600" cy="143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85" name="Google Shape;85;p17"/>
          <p:cNvSpPr/>
          <p:nvPr/>
        </p:nvSpPr>
        <p:spPr>
          <a:xfrm>
            <a:off x="4639169" y="1218123"/>
            <a:ext cx="535200" cy="4014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86" name="Google Shape;86;p17"/>
          <p:cNvSpPr/>
          <p:nvPr/>
        </p:nvSpPr>
        <p:spPr>
          <a:xfrm rot="5400000">
            <a:off x="5607459" y="585078"/>
            <a:ext cx="489300" cy="20307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87" name="Google Shape;87;p17"/>
          <p:cNvPicPr preferRelativeResize="0"/>
          <p:nvPr/>
        </p:nvPicPr>
        <p:blipFill>
          <a:blip r:embed="rId3">
            <a:alphaModFix/>
          </a:blip>
          <a:stretch>
            <a:fillRect/>
          </a:stretch>
        </p:blipFill>
        <p:spPr>
          <a:xfrm>
            <a:off x="4037397" y="4238903"/>
            <a:ext cx="2722145" cy="582553"/>
          </a:xfrm>
          <a:prstGeom prst="rect">
            <a:avLst/>
          </a:prstGeom>
          <a:noFill/>
          <a:ln>
            <a:noFill/>
          </a:ln>
        </p:spPr>
      </p:pic>
      <p:sp>
        <p:nvSpPr>
          <p:cNvPr id="88" name="Google Shape;88;p17"/>
          <p:cNvSpPr txBox="1"/>
          <p:nvPr/>
        </p:nvSpPr>
        <p:spPr>
          <a:xfrm>
            <a:off x="4836866" y="1355778"/>
            <a:ext cx="2030700" cy="4893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89" name="Google Shape;89;p17"/>
          <p:cNvCxnSpPr/>
          <p:nvPr/>
        </p:nvCxnSpPr>
        <p:spPr>
          <a:xfrm>
            <a:off x="3647234" y="3958677"/>
            <a:ext cx="44100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90" name="Shape 90"/>
        <p:cNvGrpSpPr/>
        <p:nvPr/>
      </p:nvGrpSpPr>
      <p:grpSpPr>
        <a:xfrm>
          <a:off x="0" y="0"/>
          <a:ext cx="0" cy="0"/>
          <a:chOff x="0" y="0"/>
          <a:chExt cx="0" cy="0"/>
        </a:xfrm>
      </p:grpSpPr>
      <p:sp>
        <p:nvSpPr>
          <p:cNvPr id="91" name="Google Shape;91;p18"/>
          <p:cNvSpPr txBox="1"/>
          <p:nvPr/>
        </p:nvSpPr>
        <p:spPr>
          <a:xfrm>
            <a:off x="11001989" y="6251902"/>
            <a:ext cx="702300" cy="33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98976" y="2753086"/>
            <a:ext cx="10906200" cy="1077600"/>
          </a:xfrm>
          <a:prstGeom prst="rect">
            <a:avLst/>
          </a:prstGeom>
        </p:spPr>
        <p:txBody>
          <a:bodyPr anchorCtr="0" anchor="ctr" bIns="117025" lIns="117025" spcFirstLastPara="1" rIns="117025" wrap="square" tIns="117025">
            <a:noAutofit/>
          </a:bodyPr>
          <a:lstStyle>
            <a:lvl1pPr lvl="0" algn="ctr">
              <a:spcBef>
                <a:spcPts val="0"/>
              </a:spcBef>
              <a:spcAft>
                <a:spcPts val="0"/>
              </a:spcAft>
              <a:buSzPts val="4600"/>
              <a:buNone/>
              <a:defRPr sz="4600"/>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p:txBody>
      </p:sp>
      <p:sp>
        <p:nvSpPr>
          <p:cNvPr id="15" name="Google Shape;15;p3"/>
          <p:cNvSpPr txBox="1"/>
          <p:nvPr>
            <p:ph idx="12" type="sldNum"/>
          </p:nvPr>
        </p:nvSpPr>
        <p:spPr>
          <a:xfrm>
            <a:off x="10844751" y="5968913"/>
            <a:ext cx="702300" cy="503700"/>
          </a:xfrm>
          <a:prstGeom prst="rect">
            <a:avLst/>
          </a:prstGeom>
        </p:spPr>
        <p:txBody>
          <a:bodyPr anchorCtr="0" anchor="ctr" bIns="117025" lIns="117025" spcFirstLastPara="1" rIns="117025" wrap="square" tIns="1170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98976" y="569632"/>
            <a:ext cx="10906200" cy="732900"/>
          </a:xfrm>
          <a:prstGeom prst="rect">
            <a:avLst/>
          </a:prstGeom>
        </p:spPr>
        <p:txBody>
          <a:bodyPr anchorCtr="0" anchor="t" bIns="117025" lIns="117025" spcFirstLastPara="1" rIns="117025" wrap="square" tIns="1170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 name="Google Shape;18;p4"/>
          <p:cNvSpPr txBox="1"/>
          <p:nvPr>
            <p:ph idx="1" type="body"/>
          </p:nvPr>
        </p:nvSpPr>
        <p:spPr>
          <a:xfrm>
            <a:off x="398976" y="1475167"/>
            <a:ext cx="10906200" cy="4373100"/>
          </a:xfrm>
          <a:prstGeom prst="rect">
            <a:avLst/>
          </a:prstGeom>
        </p:spPr>
        <p:txBody>
          <a:bodyPr anchorCtr="0" anchor="t" bIns="117025" lIns="117025" spcFirstLastPara="1" rIns="117025" wrap="square" tIns="117025">
            <a:noAutofit/>
          </a:bodyPr>
          <a:lstStyle>
            <a:lvl1pPr indent="-374650" lvl="0" marL="457200">
              <a:spcBef>
                <a:spcPts val="0"/>
              </a:spcBef>
              <a:spcAft>
                <a:spcPts val="0"/>
              </a:spcAft>
              <a:buSzPts val="2300"/>
              <a:buChar char="●"/>
              <a:defRPr/>
            </a:lvl1pPr>
            <a:lvl2pPr indent="-342900" lvl="1" marL="914400">
              <a:spcBef>
                <a:spcPts val="2100"/>
              </a:spcBef>
              <a:spcAft>
                <a:spcPts val="0"/>
              </a:spcAft>
              <a:buSzPts val="1800"/>
              <a:buChar char="○"/>
              <a:defRPr/>
            </a:lvl2pPr>
            <a:lvl3pPr indent="-342900" lvl="2" marL="1371600">
              <a:spcBef>
                <a:spcPts val="2100"/>
              </a:spcBef>
              <a:spcAft>
                <a:spcPts val="0"/>
              </a:spcAft>
              <a:buSzPts val="1800"/>
              <a:buChar char="■"/>
              <a:defRPr/>
            </a:lvl3pPr>
            <a:lvl4pPr indent="-342900" lvl="3" marL="1828800">
              <a:spcBef>
                <a:spcPts val="2100"/>
              </a:spcBef>
              <a:spcAft>
                <a:spcPts val="0"/>
              </a:spcAft>
              <a:buSzPts val="1800"/>
              <a:buChar char="●"/>
              <a:defRPr/>
            </a:lvl4pPr>
            <a:lvl5pPr indent="-342900" lvl="4" marL="2286000">
              <a:spcBef>
                <a:spcPts val="2100"/>
              </a:spcBef>
              <a:spcAft>
                <a:spcPts val="0"/>
              </a:spcAft>
              <a:buSzPts val="1800"/>
              <a:buChar char="○"/>
              <a:defRPr/>
            </a:lvl5pPr>
            <a:lvl6pPr indent="-342900" lvl="5" marL="2743200">
              <a:spcBef>
                <a:spcPts val="2100"/>
              </a:spcBef>
              <a:spcAft>
                <a:spcPts val="0"/>
              </a:spcAft>
              <a:buSzPts val="1800"/>
              <a:buChar char="■"/>
              <a:defRPr/>
            </a:lvl6pPr>
            <a:lvl7pPr indent="-342900" lvl="6" marL="3200400">
              <a:spcBef>
                <a:spcPts val="2100"/>
              </a:spcBef>
              <a:spcAft>
                <a:spcPts val="0"/>
              </a:spcAft>
              <a:buSzPts val="1800"/>
              <a:buChar char="●"/>
              <a:defRPr/>
            </a:lvl7pPr>
            <a:lvl8pPr indent="-342900" lvl="7" marL="3657600">
              <a:spcBef>
                <a:spcPts val="2100"/>
              </a:spcBef>
              <a:spcAft>
                <a:spcPts val="0"/>
              </a:spcAft>
              <a:buSzPts val="1800"/>
              <a:buChar char="○"/>
              <a:defRPr/>
            </a:lvl8pPr>
            <a:lvl9pPr indent="-342900" lvl="8" marL="4114800">
              <a:spcBef>
                <a:spcPts val="2100"/>
              </a:spcBef>
              <a:spcAft>
                <a:spcPts val="2100"/>
              </a:spcAft>
              <a:buSzPts val="1800"/>
              <a:buChar char="■"/>
              <a:defRPr/>
            </a:lvl9pPr>
          </a:lstStyle>
          <a:p/>
        </p:txBody>
      </p:sp>
      <p:sp>
        <p:nvSpPr>
          <p:cNvPr id="19" name="Google Shape;19;p4"/>
          <p:cNvSpPr txBox="1"/>
          <p:nvPr>
            <p:ph idx="12" type="sldNum"/>
          </p:nvPr>
        </p:nvSpPr>
        <p:spPr>
          <a:xfrm>
            <a:off x="10844751" y="5968913"/>
            <a:ext cx="702300" cy="503700"/>
          </a:xfrm>
          <a:prstGeom prst="rect">
            <a:avLst/>
          </a:prstGeom>
        </p:spPr>
        <p:txBody>
          <a:bodyPr anchorCtr="0" anchor="ctr" bIns="117025" lIns="117025" spcFirstLastPara="1" rIns="117025" wrap="square" tIns="1170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98976" y="569632"/>
            <a:ext cx="10906200" cy="732900"/>
          </a:xfrm>
          <a:prstGeom prst="rect">
            <a:avLst/>
          </a:prstGeom>
        </p:spPr>
        <p:txBody>
          <a:bodyPr anchorCtr="0" anchor="t" bIns="117025" lIns="117025" spcFirstLastPara="1" rIns="117025" wrap="square" tIns="1170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2" name="Google Shape;22;p5"/>
          <p:cNvSpPr txBox="1"/>
          <p:nvPr>
            <p:ph idx="1" type="body"/>
          </p:nvPr>
        </p:nvSpPr>
        <p:spPr>
          <a:xfrm>
            <a:off x="398976" y="1475167"/>
            <a:ext cx="5119800" cy="4373100"/>
          </a:xfrm>
          <a:prstGeom prst="rect">
            <a:avLst/>
          </a:prstGeom>
        </p:spPr>
        <p:txBody>
          <a:bodyPr anchorCtr="0" anchor="t" bIns="117025" lIns="117025" spcFirstLastPara="1" rIns="117025" wrap="square" tIns="117025">
            <a:noAutofit/>
          </a:bodyPr>
          <a:lstStyle>
            <a:lvl1pPr indent="-342900" lvl="0" marL="457200">
              <a:spcBef>
                <a:spcPts val="0"/>
              </a:spcBef>
              <a:spcAft>
                <a:spcPts val="0"/>
              </a:spcAft>
              <a:buSzPts val="1800"/>
              <a:buChar char="●"/>
              <a:defRPr sz="1800"/>
            </a:lvl1pPr>
            <a:lvl2pPr indent="-323850" lvl="1" marL="914400">
              <a:spcBef>
                <a:spcPts val="2100"/>
              </a:spcBef>
              <a:spcAft>
                <a:spcPts val="0"/>
              </a:spcAft>
              <a:buSzPts val="1500"/>
              <a:buChar char="○"/>
              <a:defRPr sz="1500"/>
            </a:lvl2pPr>
            <a:lvl3pPr indent="-323850" lvl="2" marL="1371600">
              <a:spcBef>
                <a:spcPts val="2100"/>
              </a:spcBef>
              <a:spcAft>
                <a:spcPts val="0"/>
              </a:spcAft>
              <a:buSzPts val="1500"/>
              <a:buChar char="■"/>
              <a:defRPr sz="1500"/>
            </a:lvl3pPr>
            <a:lvl4pPr indent="-323850" lvl="3" marL="1828800">
              <a:spcBef>
                <a:spcPts val="2100"/>
              </a:spcBef>
              <a:spcAft>
                <a:spcPts val="0"/>
              </a:spcAft>
              <a:buSzPts val="1500"/>
              <a:buChar char="●"/>
              <a:defRPr sz="1500"/>
            </a:lvl4pPr>
            <a:lvl5pPr indent="-323850" lvl="4" marL="2286000">
              <a:spcBef>
                <a:spcPts val="2100"/>
              </a:spcBef>
              <a:spcAft>
                <a:spcPts val="0"/>
              </a:spcAft>
              <a:buSzPts val="1500"/>
              <a:buChar char="○"/>
              <a:defRPr sz="1500"/>
            </a:lvl5pPr>
            <a:lvl6pPr indent="-323850" lvl="5" marL="2743200">
              <a:spcBef>
                <a:spcPts val="2100"/>
              </a:spcBef>
              <a:spcAft>
                <a:spcPts val="0"/>
              </a:spcAft>
              <a:buSzPts val="1500"/>
              <a:buChar char="■"/>
              <a:defRPr sz="1500"/>
            </a:lvl6pPr>
            <a:lvl7pPr indent="-323850" lvl="6" marL="3200400">
              <a:spcBef>
                <a:spcPts val="2100"/>
              </a:spcBef>
              <a:spcAft>
                <a:spcPts val="0"/>
              </a:spcAft>
              <a:buSzPts val="1500"/>
              <a:buChar char="●"/>
              <a:defRPr sz="1500"/>
            </a:lvl7pPr>
            <a:lvl8pPr indent="-323850" lvl="7" marL="3657600">
              <a:spcBef>
                <a:spcPts val="2100"/>
              </a:spcBef>
              <a:spcAft>
                <a:spcPts val="0"/>
              </a:spcAft>
              <a:buSzPts val="1500"/>
              <a:buChar char="○"/>
              <a:defRPr sz="1500"/>
            </a:lvl8pPr>
            <a:lvl9pPr indent="-323850" lvl="8" marL="4114800">
              <a:spcBef>
                <a:spcPts val="2100"/>
              </a:spcBef>
              <a:spcAft>
                <a:spcPts val="2100"/>
              </a:spcAft>
              <a:buSzPts val="1500"/>
              <a:buChar char="■"/>
              <a:defRPr sz="1500"/>
            </a:lvl9pPr>
          </a:lstStyle>
          <a:p/>
        </p:txBody>
      </p:sp>
      <p:sp>
        <p:nvSpPr>
          <p:cNvPr id="23" name="Google Shape;23;p5"/>
          <p:cNvSpPr txBox="1"/>
          <p:nvPr>
            <p:ph idx="2" type="body"/>
          </p:nvPr>
        </p:nvSpPr>
        <p:spPr>
          <a:xfrm>
            <a:off x="6185475" y="1475167"/>
            <a:ext cx="5119800" cy="4373100"/>
          </a:xfrm>
          <a:prstGeom prst="rect">
            <a:avLst/>
          </a:prstGeom>
        </p:spPr>
        <p:txBody>
          <a:bodyPr anchorCtr="0" anchor="t" bIns="117025" lIns="117025" spcFirstLastPara="1" rIns="117025" wrap="square" tIns="117025">
            <a:noAutofit/>
          </a:bodyPr>
          <a:lstStyle>
            <a:lvl1pPr indent="-342900" lvl="0" marL="457200">
              <a:spcBef>
                <a:spcPts val="0"/>
              </a:spcBef>
              <a:spcAft>
                <a:spcPts val="0"/>
              </a:spcAft>
              <a:buSzPts val="1800"/>
              <a:buChar char="●"/>
              <a:defRPr sz="1800"/>
            </a:lvl1pPr>
            <a:lvl2pPr indent="-323850" lvl="1" marL="914400">
              <a:spcBef>
                <a:spcPts val="2100"/>
              </a:spcBef>
              <a:spcAft>
                <a:spcPts val="0"/>
              </a:spcAft>
              <a:buSzPts val="1500"/>
              <a:buChar char="○"/>
              <a:defRPr sz="1500"/>
            </a:lvl2pPr>
            <a:lvl3pPr indent="-323850" lvl="2" marL="1371600">
              <a:spcBef>
                <a:spcPts val="2100"/>
              </a:spcBef>
              <a:spcAft>
                <a:spcPts val="0"/>
              </a:spcAft>
              <a:buSzPts val="1500"/>
              <a:buChar char="■"/>
              <a:defRPr sz="1500"/>
            </a:lvl3pPr>
            <a:lvl4pPr indent="-323850" lvl="3" marL="1828800">
              <a:spcBef>
                <a:spcPts val="2100"/>
              </a:spcBef>
              <a:spcAft>
                <a:spcPts val="0"/>
              </a:spcAft>
              <a:buSzPts val="1500"/>
              <a:buChar char="●"/>
              <a:defRPr sz="1500"/>
            </a:lvl4pPr>
            <a:lvl5pPr indent="-323850" lvl="4" marL="2286000">
              <a:spcBef>
                <a:spcPts val="2100"/>
              </a:spcBef>
              <a:spcAft>
                <a:spcPts val="0"/>
              </a:spcAft>
              <a:buSzPts val="1500"/>
              <a:buChar char="○"/>
              <a:defRPr sz="1500"/>
            </a:lvl5pPr>
            <a:lvl6pPr indent="-323850" lvl="5" marL="2743200">
              <a:spcBef>
                <a:spcPts val="2100"/>
              </a:spcBef>
              <a:spcAft>
                <a:spcPts val="0"/>
              </a:spcAft>
              <a:buSzPts val="1500"/>
              <a:buChar char="■"/>
              <a:defRPr sz="1500"/>
            </a:lvl6pPr>
            <a:lvl7pPr indent="-323850" lvl="6" marL="3200400">
              <a:spcBef>
                <a:spcPts val="2100"/>
              </a:spcBef>
              <a:spcAft>
                <a:spcPts val="0"/>
              </a:spcAft>
              <a:buSzPts val="1500"/>
              <a:buChar char="●"/>
              <a:defRPr sz="1500"/>
            </a:lvl7pPr>
            <a:lvl8pPr indent="-323850" lvl="7" marL="3657600">
              <a:spcBef>
                <a:spcPts val="2100"/>
              </a:spcBef>
              <a:spcAft>
                <a:spcPts val="0"/>
              </a:spcAft>
              <a:buSzPts val="1500"/>
              <a:buChar char="○"/>
              <a:defRPr sz="1500"/>
            </a:lvl8pPr>
            <a:lvl9pPr indent="-323850" lvl="8" marL="4114800">
              <a:spcBef>
                <a:spcPts val="2100"/>
              </a:spcBef>
              <a:spcAft>
                <a:spcPts val="2100"/>
              </a:spcAft>
              <a:buSzPts val="1500"/>
              <a:buChar char="■"/>
              <a:defRPr sz="1500"/>
            </a:lvl9pPr>
          </a:lstStyle>
          <a:p/>
        </p:txBody>
      </p:sp>
      <p:sp>
        <p:nvSpPr>
          <p:cNvPr id="24" name="Google Shape;24;p5"/>
          <p:cNvSpPr txBox="1"/>
          <p:nvPr>
            <p:ph idx="12" type="sldNum"/>
          </p:nvPr>
        </p:nvSpPr>
        <p:spPr>
          <a:xfrm>
            <a:off x="10844751" y="5968913"/>
            <a:ext cx="702300" cy="503700"/>
          </a:xfrm>
          <a:prstGeom prst="rect">
            <a:avLst/>
          </a:prstGeom>
        </p:spPr>
        <p:txBody>
          <a:bodyPr anchorCtr="0" anchor="ctr" bIns="117025" lIns="117025" spcFirstLastPara="1" rIns="117025" wrap="square" tIns="1170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98976" y="569632"/>
            <a:ext cx="10906200" cy="732900"/>
          </a:xfrm>
          <a:prstGeom prst="rect">
            <a:avLst/>
          </a:prstGeom>
        </p:spPr>
        <p:txBody>
          <a:bodyPr anchorCtr="0" anchor="t" bIns="117025" lIns="117025" spcFirstLastPara="1" rIns="117025" wrap="square" tIns="1170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6"/>
          <p:cNvSpPr txBox="1"/>
          <p:nvPr>
            <p:ph idx="12" type="sldNum"/>
          </p:nvPr>
        </p:nvSpPr>
        <p:spPr>
          <a:xfrm>
            <a:off x="10844751" y="5968913"/>
            <a:ext cx="702300" cy="503700"/>
          </a:xfrm>
          <a:prstGeom prst="rect">
            <a:avLst/>
          </a:prstGeom>
        </p:spPr>
        <p:txBody>
          <a:bodyPr anchorCtr="0" anchor="ctr" bIns="117025" lIns="117025" spcFirstLastPara="1" rIns="117025" wrap="square" tIns="1170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98976" y="711167"/>
            <a:ext cx="3594300" cy="967200"/>
          </a:xfrm>
          <a:prstGeom prst="rect">
            <a:avLst/>
          </a:prstGeom>
        </p:spPr>
        <p:txBody>
          <a:bodyPr anchorCtr="0" anchor="b" bIns="117025" lIns="117025" spcFirstLastPara="1" rIns="117025" wrap="square" tIns="1170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 name="Google Shape;30;p7"/>
          <p:cNvSpPr txBox="1"/>
          <p:nvPr>
            <p:ph idx="1" type="body"/>
          </p:nvPr>
        </p:nvSpPr>
        <p:spPr>
          <a:xfrm>
            <a:off x="398976" y="1778687"/>
            <a:ext cx="3594300" cy="4069800"/>
          </a:xfrm>
          <a:prstGeom prst="rect">
            <a:avLst/>
          </a:prstGeom>
        </p:spPr>
        <p:txBody>
          <a:bodyPr anchorCtr="0" anchor="t" bIns="117025" lIns="117025" spcFirstLastPara="1" rIns="117025" wrap="square" tIns="117025">
            <a:noAutofit/>
          </a:bodyPr>
          <a:lstStyle>
            <a:lvl1pPr indent="-323850" lvl="0" marL="457200">
              <a:spcBef>
                <a:spcPts val="0"/>
              </a:spcBef>
              <a:spcAft>
                <a:spcPts val="0"/>
              </a:spcAft>
              <a:buSzPts val="1500"/>
              <a:buChar char="●"/>
              <a:defRPr sz="1500"/>
            </a:lvl1pPr>
            <a:lvl2pPr indent="-323850" lvl="1" marL="914400">
              <a:spcBef>
                <a:spcPts val="2100"/>
              </a:spcBef>
              <a:spcAft>
                <a:spcPts val="0"/>
              </a:spcAft>
              <a:buSzPts val="1500"/>
              <a:buChar char="○"/>
              <a:defRPr sz="1500"/>
            </a:lvl2pPr>
            <a:lvl3pPr indent="-323850" lvl="2" marL="1371600">
              <a:spcBef>
                <a:spcPts val="2100"/>
              </a:spcBef>
              <a:spcAft>
                <a:spcPts val="0"/>
              </a:spcAft>
              <a:buSzPts val="1500"/>
              <a:buChar char="■"/>
              <a:defRPr sz="1500"/>
            </a:lvl3pPr>
            <a:lvl4pPr indent="-323850" lvl="3" marL="1828800">
              <a:spcBef>
                <a:spcPts val="2100"/>
              </a:spcBef>
              <a:spcAft>
                <a:spcPts val="0"/>
              </a:spcAft>
              <a:buSzPts val="1500"/>
              <a:buChar char="●"/>
              <a:defRPr sz="1500"/>
            </a:lvl4pPr>
            <a:lvl5pPr indent="-323850" lvl="4" marL="2286000">
              <a:spcBef>
                <a:spcPts val="2100"/>
              </a:spcBef>
              <a:spcAft>
                <a:spcPts val="0"/>
              </a:spcAft>
              <a:buSzPts val="1500"/>
              <a:buChar char="○"/>
              <a:defRPr sz="1500"/>
            </a:lvl5pPr>
            <a:lvl6pPr indent="-323850" lvl="5" marL="2743200">
              <a:spcBef>
                <a:spcPts val="2100"/>
              </a:spcBef>
              <a:spcAft>
                <a:spcPts val="0"/>
              </a:spcAft>
              <a:buSzPts val="1500"/>
              <a:buChar char="■"/>
              <a:defRPr sz="1500"/>
            </a:lvl6pPr>
            <a:lvl7pPr indent="-323850" lvl="6" marL="3200400">
              <a:spcBef>
                <a:spcPts val="2100"/>
              </a:spcBef>
              <a:spcAft>
                <a:spcPts val="0"/>
              </a:spcAft>
              <a:buSzPts val="1500"/>
              <a:buChar char="●"/>
              <a:defRPr sz="1500"/>
            </a:lvl7pPr>
            <a:lvl8pPr indent="-323850" lvl="7" marL="3657600">
              <a:spcBef>
                <a:spcPts val="2100"/>
              </a:spcBef>
              <a:spcAft>
                <a:spcPts val="0"/>
              </a:spcAft>
              <a:buSzPts val="1500"/>
              <a:buChar char="○"/>
              <a:defRPr sz="1500"/>
            </a:lvl8pPr>
            <a:lvl9pPr indent="-323850" lvl="8" marL="4114800">
              <a:spcBef>
                <a:spcPts val="2100"/>
              </a:spcBef>
              <a:spcAft>
                <a:spcPts val="2100"/>
              </a:spcAft>
              <a:buSzPts val="1500"/>
              <a:buChar char="■"/>
              <a:defRPr sz="1500"/>
            </a:lvl9pPr>
          </a:lstStyle>
          <a:p/>
        </p:txBody>
      </p:sp>
      <p:sp>
        <p:nvSpPr>
          <p:cNvPr id="31" name="Google Shape;31;p7"/>
          <p:cNvSpPr txBox="1"/>
          <p:nvPr>
            <p:ph idx="12" type="sldNum"/>
          </p:nvPr>
        </p:nvSpPr>
        <p:spPr>
          <a:xfrm>
            <a:off x="10844751" y="5968913"/>
            <a:ext cx="702300" cy="503700"/>
          </a:xfrm>
          <a:prstGeom prst="rect">
            <a:avLst/>
          </a:prstGeom>
        </p:spPr>
        <p:txBody>
          <a:bodyPr anchorCtr="0" anchor="ctr" bIns="117025" lIns="117025" spcFirstLastPara="1" rIns="117025" wrap="square" tIns="1170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27520" y="576192"/>
            <a:ext cx="8151000" cy="5236200"/>
          </a:xfrm>
          <a:prstGeom prst="rect">
            <a:avLst/>
          </a:prstGeom>
        </p:spPr>
        <p:txBody>
          <a:bodyPr anchorCtr="0" anchor="ctr" bIns="117025" lIns="117025" spcFirstLastPara="1" rIns="117025" wrap="square" tIns="117025">
            <a:noAutofit/>
          </a:bodyPr>
          <a:lstStyle>
            <a:lvl1pPr lvl="0">
              <a:spcBef>
                <a:spcPts val="0"/>
              </a:spcBef>
              <a:spcAft>
                <a:spcPts val="0"/>
              </a:spcAft>
              <a:buSzPts val="6200"/>
              <a:buNone/>
              <a:defRPr sz="6200"/>
            </a:lvl1pPr>
            <a:lvl2pPr lvl="1">
              <a:spcBef>
                <a:spcPts val="0"/>
              </a:spcBef>
              <a:spcAft>
                <a:spcPts val="0"/>
              </a:spcAft>
              <a:buSzPts val="6200"/>
              <a:buNone/>
              <a:defRPr sz="6200"/>
            </a:lvl2pPr>
            <a:lvl3pPr lvl="2">
              <a:spcBef>
                <a:spcPts val="0"/>
              </a:spcBef>
              <a:spcAft>
                <a:spcPts val="0"/>
              </a:spcAft>
              <a:buSzPts val="6200"/>
              <a:buNone/>
              <a:defRPr sz="6200"/>
            </a:lvl3pPr>
            <a:lvl4pPr lvl="3">
              <a:spcBef>
                <a:spcPts val="0"/>
              </a:spcBef>
              <a:spcAft>
                <a:spcPts val="0"/>
              </a:spcAft>
              <a:buSzPts val="6200"/>
              <a:buNone/>
              <a:defRPr sz="6200"/>
            </a:lvl4pPr>
            <a:lvl5pPr lvl="4">
              <a:spcBef>
                <a:spcPts val="0"/>
              </a:spcBef>
              <a:spcAft>
                <a:spcPts val="0"/>
              </a:spcAft>
              <a:buSzPts val="6200"/>
              <a:buNone/>
              <a:defRPr sz="6200"/>
            </a:lvl5pPr>
            <a:lvl6pPr lvl="5">
              <a:spcBef>
                <a:spcPts val="0"/>
              </a:spcBef>
              <a:spcAft>
                <a:spcPts val="0"/>
              </a:spcAft>
              <a:buSzPts val="6200"/>
              <a:buNone/>
              <a:defRPr sz="6200"/>
            </a:lvl6pPr>
            <a:lvl7pPr lvl="6">
              <a:spcBef>
                <a:spcPts val="0"/>
              </a:spcBef>
              <a:spcAft>
                <a:spcPts val="0"/>
              </a:spcAft>
              <a:buSzPts val="6200"/>
              <a:buNone/>
              <a:defRPr sz="6200"/>
            </a:lvl7pPr>
            <a:lvl8pPr lvl="7">
              <a:spcBef>
                <a:spcPts val="0"/>
              </a:spcBef>
              <a:spcAft>
                <a:spcPts val="0"/>
              </a:spcAft>
              <a:buSzPts val="6200"/>
              <a:buNone/>
              <a:defRPr sz="6200"/>
            </a:lvl8pPr>
            <a:lvl9pPr lvl="8">
              <a:spcBef>
                <a:spcPts val="0"/>
              </a:spcBef>
              <a:spcAft>
                <a:spcPts val="0"/>
              </a:spcAft>
              <a:buSzPts val="6200"/>
              <a:buNone/>
              <a:defRPr sz="6200"/>
            </a:lvl9pPr>
          </a:lstStyle>
          <a:p/>
        </p:txBody>
      </p:sp>
      <p:sp>
        <p:nvSpPr>
          <p:cNvPr id="34" name="Google Shape;34;p8"/>
          <p:cNvSpPr txBox="1"/>
          <p:nvPr>
            <p:ph idx="12" type="sldNum"/>
          </p:nvPr>
        </p:nvSpPr>
        <p:spPr>
          <a:xfrm>
            <a:off x="10844751" y="5968913"/>
            <a:ext cx="702300" cy="503700"/>
          </a:xfrm>
          <a:prstGeom prst="rect">
            <a:avLst/>
          </a:prstGeom>
        </p:spPr>
        <p:txBody>
          <a:bodyPr anchorCtr="0" anchor="ctr" bIns="117025" lIns="117025" spcFirstLastPara="1" rIns="117025" wrap="square" tIns="1170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5852163" y="-160"/>
            <a:ext cx="5852100" cy="6583800"/>
          </a:xfrm>
          <a:prstGeom prst="rect">
            <a:avLst/>
          </a:prstGeom>
          <a:solidFill>
            <a:schemeClr val="lt2"/>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39840" y="1578463"/>
            <a:ext cx="5177700" cy="1897500"/>
          </a:xfrm>
          <a:prstGeom prst="rect">
            <a:avLst/>
          </a:prstGeom>
        </p:spPr>
        <p:txBody>
          <a:bodyPr anchorCtr="0" anchor="b" bIns="117025" lIns="117025" spcFirstLastPara="1" rIns="117025" wrap="square" tIns="1170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8" name="Google Shape;38;p9"/>
          <p:cNvSpPr txBox="1"/>
          <p:nvPr>
            <p:ph idx="1" type="subTitle"/>
          </p:nvPr>
        </p:nvSpPr>
        <p:spPr>
          <a:xfrm>
            <a:off x="339840" y="3587933"/>
            <a:ext cx="5177700" cy="1581000"/>
          </a:xfrm>
          <a:prstGeom prst="rect">
            <a:avLst/>
          </a:prstGeom>
        </p:spPr>
        <p:txBody>
          <a:bodyPr anchorCtr="0" anchor="t" bIns="117025" lIns="117025" spcFirstLastPara="1" rIns="117025" wrap="square" tIns="1170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39" name="Google Shape;39;p9"/>
          <p:cNvSpPr txBox="1"/>
          <p:nvPr>
            <p:ph idx="2" type="body"/>
          </p:nvPr>
        </p:nvSpPr>
        <p:spPr>
          <a:xfrm>
            <a:off x="6322563" y="926815"/>
            <a:ext cx="4911300" cy="4729800"/>
          </a:xfrm>
          <a:prstGeom prst="rect">
            <a:avLst/>
          </a:prstGeom>
        </p:spPr>
        <p:txBody>
          <a:bodyPr anchorCtr="0" anchor="ctr" bIns="117025" lIns="117025" spcFirstLastPara="1" rIns="117025" wrap="square" tIns="117025">
            <a:noAutofit/>
          </a:bodyPr>
          <a:lstStyle>
            <a:lvl1pPr indent="-374650" lvl="0" marL="457200">
              <a:spcBef>
                <a:spcPts val="0"/>
              </a:spcBef>
              <a:spcAft>
                <a:spcPts val="0"/>
              </a:spcAft>
              <a:buSzPts val="2300"/>
              <a:buChar char="●"/>
              <a:defRPr/>
            </a:lvl1pPr>
            <a:lvl2pPr indent="-342900" lvl="1" marL="914400">
              <a:spcBef>
                <a:spcPts val="2100"/>
              </a:spcBef>
              <a:spcAft>
                <a:spcPts val="0"/>
              </a:spcAft>
              <a:buSzPts val="1800"/>
              <a:buChar char="○"/>
              <a:defRPr/>
            </a:lvl2pPr>
            <a:lvl3pPr indent="-342900" lvl="2" marL="1371600">
              <a:spcBef>
                <a:spcPts val="2100"/>
              </a:spcBef>
              <a:spcAft>
                <a:spcPts val="0"/>
              </a:spcAft>
              <a:buSzPts val="1800"/>
              <a:buChar char="■"/>
              <a:defRPr/>
            </a:lvl3pPr>
            <a:lvl4pPr indent="-342900" lvl="3" marL="1828800">
              <a:spcBef>
                <a:spcPts val="2100"/>
              </a:spcBef>
              <a:spcAft>
                <a:spcPts val="0"/>
              </a:spcAft>
              <a:buSzPts val="1800"/>
              <a:buChar char="●"/>
              <a:defRPr/>
            </a:lvl4pPr>
            <a:lvl5pPr indent="-342900" lvl="4" marL="2286000">
              <a:spcBef>
                <a:spcPts val="2100"/>
              </a:spcBef>
              <a:spcAft>
                <a:spcPts val="0"/>
              </a:spcAft>
              <a:buSzPts val="1800"/>
              <a:buChar char="○"/>
              <a:defRPr/>
            </a:lvl5pPr>
            <a:lvl6pPr indent="-342900" lvl="5" marL="2743200">
              <a:spcBef>
                <a:spcPts val="2100"/>
              </a:spcBef>
              <a:spcAft>
                <a:spcPts val="0"/>
              </a:spcAft>
              <a:buSzPts val="1800"/>
              <a:buChar char="■"/>
              <a:defRPr/>
            </a:lvl6pPr>
            <a:lvl7pPr indent="-342900" lvl="6" marL="3200400">
              <a:spcBef>
                <a:spcPts val="2100"/>
              </a:spcBef>
              <a:spcAft>
                <a:spcPts val="0"/>
              </a:spcAft>
              <a:buSzPts val="1800"/>
              <a:buChar char="●"/>
              <a:defRPr/>
            </a:lvl7pPr>
            <a:lvl8pPr indent="-342900" lvl="7" marL="3657600">
              <a:spcBef>
                <a:spcPts val="2100"/>
              </a:spcBef>
              <a:spcAft>
                <a:spcPts val="0"/>
              </a:spcAft>
              <a:buSzPts val="1800"/>
              <a:buChar char="○"/>
              <a:defRPr/>
            </a:lvl8pPr>
            <a:lvl9pPr indent="-342900" lvl="8" marL="4114800">
              <a:spcBef>
                <a:spcPts val="2100"/>
              </a:spcBef>
              <a:spcAft>
                <a:spcPts val="2100"/>
              </a:spcAft>
              <a:buSzPts val="1800"/>
              <a:buChar char="■"/>
              <a:defRPr/>
            </a:lvl9pPr>
          </a:lstStyle>
          <a:p/>
        </p:txBody>
      </p:sp>
      <p:sp>
        <p:nvSpPr>
          <p:cNvPr id="40" name="Google Shape;40;p9"/>
          <p:cNvSpPr txBox="1"/>
          <p:nvPr>
            <p:ph idx="12" type="sldNum"/>
          </p:nvPr>
        </p:nvSpPr>
        <p:spPr>
          <a:xfrm>
            <a:off x="10844751" y="5968913"/>
            <a:ext cx="702300" cy="503700"/>
          </a:xfrm>
          <a:prstGeom prst="rect">
            <a:avLst/>
          </a:prstGeom>
        </p:spPr>
        <p:txBody>
          <a:bodyPr anchorCtr="0" anchor="ctr" bIns="117025" lIns="117025" spcFirstLastPara="1" rIns="117025" wrap="square" tIns="1170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98976" y="5415132"/>
            <a:ext cx="7678500" cy="774600"/>
          </a:xfrm>
          <a:prstGeom prst="rect">
            <a:avLst/>
          </a:prstGeom>
        </p:spPr>
        <p:txBody>
          <a:bodyPr anchorCtr="0" anchor="ctr" bIns="117025" lIns="117025" spcFirstLastPara="1" rIns="117025" wrap="square" tIns="117025">
            <a:noAutofit/>
          </a:bodyPr>
          <a:lstStyle>
            <a:lvl1pPr indent="-228600" lvl="0" marL="457200">
              <a:lnSpc>
                <a:spcPct val="100000"/>
              </a:lnSpc>
              <a:spcBef>
                <a:spcPts val="0"/>
              </a:spcBef>
              <a:spcAft>
                <a:spcPts val="0"/>
              </a:spcAft>
              <a:buSzPts val="2300"/>
              <a:buNone/>
              <a:defRPr/>
            </a:lvl1pPr>
          </a:lstStyle>
          <a:p/>
        </p:txBody>
      </p:sp>
      <p:sp>
        <p:nvSpPr>
          <p:cNvPr id="43" name="Google Shape;43;p10"/>
          <p:cNvSpPr txBox="1"/>
          <p:nvPr>
            <p:ph idx="12" type="sldNum"/>
          </p:nvPr>
        </p:nvSpPr>
        <p:spPr>
          <a:xfrm>
            <a:off x="10844751" y="5968913"/>
            <a:ext cx="702300" cy="503700"/>
          </a:xfrm>
          <a:prstGeom prst="rect">
            <a:avLst/>
          </a:prstGeom>
        </p:spPr>
        <p:txBody>
          <a:bodyPr anchorCtr="0" anchor="ctr" bIns="117025" lIns="117025" spcFirstLastPara="1" rIns="117025" wrap="square" tIns="1170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14142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98976" y="569632"/>
            <a:ext cx="10906200" cy="732900"/>
          </a:xfrm>
          <a:prstGeom prst="rect">
            <a:avLst/>
          </a:prstGeom>
          <a:noFill/>
          <a:ln>
            <a:noFill/>
          </a:ln>
        </p:spPr>
        <p:txBody>
          <a:bodyPr anchorCtr="0" anchor="t" bIns="117025" lIns="117025" spcFirstLastPara="1" rIns="117025" wrap="square" tIns="117025">
            <a:noAutofit/>
          </a:bodyPr>
          <a:lstStyle>
            <a:lvl1pPr lvl="0">
              <a:spcBef>
                <a:spcPts val="0"/>
              </a:spcBef>
              <a:spcAft>
                <a:spcPts val="0"/>
              </a:spcAft>
              <a:buClr>
                <a:schemeClr val="dk1"/>
              </a:buClr>
              <a:buSzPts val="3600"/>
              <a:buNone/>
              <a:defRPr sz="3600">
                <a:solidFill>
                  <a:schemeClr val="dk1"/>
                </a:solidFill>
              </a:defRPr>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7" name="Google Shape;7;p1"/>
          <p:cNvSpPr txBox="1"/>
          <p:nvPr>
            <p:ph idx="1" type="body"/>
          </p:nvPr>
        </p:nvSpPr>
        <p:spPr>
          <a:xfrm>
            <a:off x="398976" y="1475167"/>
            <a:ext cx="10906200" cy="4373100"/>
          </a:xfrm>
          <a:prstGeom prst="rect">
            <a:avLst/>
          </a:prstGeom>
          <a:noFill/>
          <a:ln>
            <a:noFill/>
          </a:ln>
        </p:spPr>
        <p:txBody>
          <a:bodyPr anchorCtr="0" anchor="t" bIns="117025" lIns="117025" spcFirstLastPara="1" rIns="117025" wrap="square" tIns="117025">
            <a:noAutofit/>
          </a:bodyPr>
          <a:lstStyle>
            <a:lvl1pPr indent="-374650" lvl="0" marL="457200">
              <a:lnSpc>
                <a:spcPct val="115000"/>
              </a:lnSpc>
              <a:spcBef>
                <a:spcPts val="0"/>
              </a:spcBef>
              <a:spcAft>
                <a:spcPts val="0"/>
              </a:spcAft>
              <a:buClr>
                <a:schemeClr val="dk2"/>
              </a:buClr>
              <a:buSzPts val="2300"/>
              <a:buChar char="●"/>
              <a:defRPr sz="2300">
                <a:solidFill>
                  <a:schemeClr val="dk2"/>
                </a:solidFill>
              </a:defRPr>
            </a:lvl1pPr>
            <a:lvl2pPr indent="-342900" lvl="1" marL="914400">
              <a:lnSpc>
                <a:spcPct val="115000"/>
              </a:lnSpc>
              <a:spcBef>
                <a:spcPts val="2100"/>
              </a:spcBef>
              <a:spcAft>
                <a:spcPts val="0"/>
              </a:spcAft>
              <a:buClr>
                <a:schemeClr val="dk2"/>
              </a:buClr>
              <a:buSzPts val="1800"/>
              <a:buChar char="○"/>
              <a:defRPr sz="1800">
                <a:solidFill>
                  <a:schemeClr val="dk2"/>
                </a:solidFill>
              </a:defRPr>
            </a:lvl2pPr>
            <a:lvl3pPr indent="-342900" lvl="2" marL="1371600">
              <a:lnSpc>
                <a:spcPct val="115000"/>
              </a:lnSpc>
              <a:spcBef>
                <a:spcPts val="2100"/>
              </a:spcBef>
              <a:spcAft>
                <a:spcPts val="0"/>
              </a:spcAft>
              <a:buClr>
                <a:schemeClr val="dk2"/>
              </a:buClr>
              <a:buSzPts val="1800"/>
              <a:buChar char="■"/>
              <a:defRPr sz="1800">
                <a:solidFill>
                  <a:schemeClr val="dk2"/>
                </a:solidFill>
              </a:defRPr>
            </a:lvl3pPr>
            <a:lvl4pPr indent="-342900" lvl="3" marL="1828800">
              <a:lnSpc>
                <a:spcPct val="115000"/>
              </a:lnSpc>
              <a:spcBef>
                <a:spcPts val="2100"/>
              </a:spcBef>
              <a:spcAft>
                <a:spcPts val="0"/>
              </a:spcAft>
              <a:buClr>
                <a:schemeClr val="dk2"/>
              </a:buClr>
              <a:buSzPts val="1800"/>
              <a:buChar char="●"/>
              <a:defRPr sz="1800">
                <a:solidFill>
                  <a:schemeClr val="dk2"/>
                </a:solidFill>
              </a:defRPr>
            </a:lvl4pPr>
            <a:lvl5pPr indent="-342900" lvl="4" marL="2286000">
              <a:lnSpc>
                <a:spcPct val="115000"/>
              </a:lnSpc>
              <a:spcBef>
                <a:spcPts val="2100"/>
              </a:spcBef>
              <a:spcAft>
                <a:spcPts val="0"/>
              </a:spcAft>
              <a:buClr>
                <a:schemeClr val="dk2"/>
              </a:buClr>
              <a:buSzPts val="1800"/>
              <a:buChar char="○"/>
              <a:defRPr sz="1800">
                <a:solidFill>
                  <a:schemeClr val="dk2"/>
                </a:solidFill>
              </a:defRPr>
            </a:lvl5pPr>
            <a:lvl6pPr indent="-342900" lvl="5" marL="2743200">
              <a:lnSpc>
                <a:spcPct val="115000"/>
              </a:lnSpc>
              <a:spcBef>
                <a:spcPts val="2100"/>
              </a:spcBef>
              <a:spcAft>
                <a:spcPts val="0"/>
              </a:spcAft>
              <a:buClr>
                <a:schemeClr val="dk2"/>
              </a:buClr>
              <a:buSzPts val="1800"/>
              <a:buChar char="■"/>
              <a:defRPr sz="1800">
                <a:solidFill>
                  <a:schemeClr val="dk2"/>
                </a:solidFill>
              </a:defRPr>
            </a:lvl6pPr>
            <a:lvl7pPr indent="-342900" lvl="6" marL="3200400">
              <a:lnSpc>
                <a:spcPct val="115000"/>
              </a:lnSpc>
              <a:spcBef>
                <a:spcPts val="2100"/>
              </a:spcBef>
              <a:spcAft>
                <a:spcPts val="0"/>
              </a:spcAft>
              <a:buClr>
                <a:schemeClr val="dk2"/>
              </a:buClr>
              <a:buSzPts val="1800"/>
              <a:buChar char="●"/>
              <a:defRPr sz="1800">
                <a:solidFill>
                  <a:schemeClr val="dk2"/>
                </a:solidFill>
              </a:defRPr>
            </a:lvl7pPr>
            <a:lvl8pPr indent="-342900" lvl="7" marL="3657600">
              <a:lnSpc>
                <a:spcPct val="115000"/>
              </a:lnSpc>
              <a:spcBef>
                <a:spcPts val="2100"/>
              </a:spcBef>
              <a:spcAft>
                <a:spcPts val="0"/>
              </a:spcAft>
              <a:buClr>
                <a:schemeClr val="dk2"/>
              </a:buClr>
              <a:buSzPts val="1800"/>
              <a:buChar char="○"/>
              <a:defRPr sz="1800">
                <a:solidFill>
                  <a:schemeClr val="dk2"/>
                </a:solidFill>
              </a:defRPr>
            </a:lvl8pPr>
            <a:lvl9pPr indent="-342900" lvl="8" marL="4114800">
              <a:lnSpc>
                <a:spcPct val="115000"/>
              </a:lnSpc>
              <a:spcBef>
                <a:spcPts val="2100"/>
              </a:spcBef>
              <a:spcAft>
                <a:spcPts val="2100"/>
              </a:spcAft>
              <a:buClr>
                <a:schemeClr val="dk2"/>
              </a:buClr>
              <a:buSzPts val="1800"/>
              <a:buChar char="■"/>
              <a:defRPr sz="1800">
                <a:solidFill>
                  <a:schemeClr val="dk2"/>
                </a:solidFill>
              </a:defRPr>
            </a:lvl9pPr>
          </a:lstStyle>
          <a:p/>
        </p:txBody>
      </p:sp>
      <p:sp>
        <p:nvSpPr>
          <p:cNvPr id="8" name="Google Shape;8;p1"/>
          <p:cNvSpPr txBox="1"/>
          <p:nvPr>
            <p:ph idx="12" type="sldNum"/>
          </p:nvPr>
        </p:nvSpPr>
        <p:spPr>
          <a:xfrm>
            <a:off x="10844751" y="5968913"/>
            <a:ext cx="702300" cy="503700"/>
          </a:xfrm>
          <a:prstGeom prst="rect">
            <a:avLst/>
          </a:prstGeom>
          <a:noFill/>
          <a:ln>
            <a:noFill/>
          </a:ln>
        </p:spPr>
        <p:txBody>
          <a:bodyPr anchorCtr="0" anchor="ctr" bIns="117025" lIns="117025" spcFirstLastPara="1" rIns="117025" wrap="square" tIns="117025">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10952688" y="6079804"/>
            <a:ext cx="702300" cy="504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mlhlocal.host/github-edu" TargetMode="External"/><Relationship Id="rId4" Type="http://schemas.openxmlformats.org/officeDocument/2006/relationships/hyperlink" Target="http://mlhlocal.host/github-edu" TargetMode="External"/><Relationship Id="rId5" Type="http://schemas.openxmlformats.org/officeDocument/2006/relationships/hyperlink" Target="http://mlhlocal.host/github-edu" TargetMode="External"/><Relationship Id="rId6" Type="http://schemas.openxmlformats.org/officeDocument/2006/relationships/hyperlink" Target="http://mlhlocal.host/github-signup" TargetMode="External"/><Relationship Id="rId7" Type="http://schemas.openxmlformats.org/officeDocument/2006/relationships/image" Target="../media/image13.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mlhlocal.host/gitkraken-code" TargetMode="External"/><Relationship Id="rId4" Type="http://schemas.openxmlformats.org/officeDocument/2006/relationships/hyperlink" Target="http://mlhlocal.host/gitkraken-code" TargetMode="External"/><Relationship Id="rId5" Type="http://schemas.openxmlformats.org/officeDocument/2006/relationships/hyperlink" Target="http://mlhlocal.host/gitkraken-code" TargetMode="External"/><Relationship Id="rId6"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5.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54.png"/><Relationship Id="rId5"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0.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5.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5.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6.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0.png"/><Relationship Id="rId4" Type="http://schemas.openxmlformats.org/officeDocument/2006/relationships/image" Target="../media/image64.png"/><Relationship Id="rId5"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0.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4.png"/><Relationship Id="rId5" Type="http://schemas.openxmlformats.org/officeDocument/2006/relationships/image" Target="../media/image3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0.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9.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3.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png"/><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png"/><Relationship Id="rId4"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1.png"/><Relationship Id="rId4" Type="http://schemas.openxmlformats.org/officeDocument/2006/relationships/image" Target="../media/image4.png"/><Relationship Id="rId5"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png"/><Relationship Id="rId4" Type="http://schemas.openxmlformats.org/officeDocument/2006/relationships/image" Target="../media/image3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nvSpPr>
        <p:spPr>
          <a:xfrm>
            <a:off x="2400" y="1100063"/>
            <a:ext cx="11699700" cy="1036200"/>
          </a:xfrm>
          <a:prstGeom prst="rect">
            <a:avLst/>
          </a:prstGeom>
          <a:noFill/>
          <a:ln>
            <a:noFill/>
          </a:ln>
        </p:spPr>
        <p:txBody>
          <a:bodyPr anchorCtr="0" anchor="t" bIns="117025" lIns="117025" spcFirstLastPara="1" rIns="117025" wrap="square" tIns="117025">
            <a:noAutofit/>
          </a:bodyPr>
          <a:lstStyle/>
          <a:p>
            <a:pPr indent="0" lvl="0" marL="0" rtl="0" algn="ctr">
              <a:spcBef>
                <a:spcPts val="0"/>
              </a:spcBef>
              <a:spcAft>
                <a:spcPts val="0"/>
              </a:spcAft>
              <a:buClr>
                <a:srgbClr val="000000"/>
              </a:buClr>
              <a:buSzPts val="1400"/>
              <a:buFont typeface="Arial"/>
              <a:buNone/>
            </a:pPr>
            <a:r>
              <a:rPr b="1" lang="en" sz="6200">
                <a:solidFill>
                  <a:srgbClr val="EFEEC5"/>
                </a:solidFill>
                <a:latin typeface="Lato"/>
                <a:ea typeface="Lato"/>
                <a:cs typeface="Lato"/>
                <a:sym typeface="Lato"/>
              </a:rPr>
              <a:t>Get Crackin’ with Git</a:t>
            </a:r>
            <a:br>
              <a:rPr b="1" lang="en" sz="6200">
                <a:solidFill>
                  <a:srgbClr val="EFEEC5"/>
                </a:solidFill>
                <a:latin typeface="Lato"/>
                <a:ea typeface="Lato"/>
                <a:cs typeface="Lato"/>
                <a:sym typeface="Lato"/>
              </a:rPr>
            </a:br>
            <a:r>
              <a:rPr b="1" lang="en" sz="6200">
                <a:solidFill>
                  <a:srgbClr val="EFEEC5"/>
                </a:solidFill>
                <a:latin typeface="Lato"/>
                <a:ea typeface="Lato"/>
                <a:cs typeface="Lato"/>
                <a:sym typeface="Lato"/>
              </a:rPr>
              <a:t>Using GitKraken</a:t>
            </a:r>
            <a:endParaRPr b="1" sz="6200">
              <a:solidFill>
                <a:srgbClr val="EFEEC5"/>
              </a:solidFill>
              <a:latin typeface="Lato"/>
              <a:ea typeface="Lato"/>
              <a:cs typeface="Lato"/>
              <a:sym typeface="Lato"/>
            </a:endParaRPr>
          </a:p>
        </p:txBody>
      </p:sp>
      <p:grpSp>
        <p:nvGrpSpPr>
          <p:cNvPr id="97" name="Google Shape;97;p19"/>
          <p:cNvGrpSpPr/>
          <p:nvPr/>
        </p:nvGrpSpPr>
        <p:grpSpPr>
          <a:xfrm>
            <a:off x="-2205" y="-158"/>
            <a:ext cx="11708992" cy="758484"/>
            <a:chOff x="238125" y="2611175"/>
            <a:chExt cx="7140500" cy="462575"/>
          </a:xfrm>
        </p:grpSpPr>
        <p:sp>
          <p:nvSpPr>
            <p:cNvPr id="98" name="Google Shape;98;p19"/>
            <p:cNvSpPr/>
            <p:nvPr/>
          </p:nvSpPr>
          <p:spPr>
            <a:xfrm>
              <a:off x="6251375" y="2678125"/>
              <a:ext cx="6275" cy="20575"/>
            </a:xfrm>
            <a:custGeom>
              <a:rect b="b" l="l" r="r" t="t"/>
              <a:pathLst>
                <a:path extrusionOk="0" h="823" w="251">
                  <a:moveTo>
                    <a:pt x="131" y="1"/>
                  </a:moveTo>
                  <a:cubicBezTo>
                    <a:pt x="60" y="1"/>
                    <a:pt x="0" y="61"/>
                    <a:pt x="0" y="132"/>
                  </a:cubicBezTo>
                  <a:lnTo>
                    <a:pt x="0" y="703"/>
                  </a:lnTo>
                  <a:cubicBezTo>
                    <a:pt x="0" y="763"/>
                    <a:pt x="60" y="823"/>
                    <a:pt x="131" y="823"/>
                  </a:cubicBezTo>
                  <a:cubicBezTo>
                    <a:pt x="191" y="823"/>
                    <a:pt x="250" y="763"/>
                    <a:pt x="250" y="703"/>
                  </a:cubicBezTo>
                  <a:lnTo>
                    <a:pt x="250" y="132"/>
                  </a:lnTo>
                  <a:cubicBezTo>
                    <a:pt x="250" y="61"/>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 name="Google Shape;99;p19"/>
            <p:cNvSpPr/>
            <p:nvPr/>
          </p:nvSpPr>
          <p:spPr>
            <a:xfrm>
              <a:off x="6251375" y="2710875"/>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 name="Google Shape;100;p19"/>
            <p:cNvSpPr/>
            <p:nvPr/>
          </p:nvSpPr>
          <p:spPr>
            <a:xfrm>
              <a:off x="6259700" y="2701650"/>
              <a:ext cx="22650" cy="6275"/>
            </a:xfrm>
            <a:custGeom>
              <a:rect b="b" l="l" r="r" t="t"/>
              <a:pathLst>
                <a:path extrusionOk="0" h="251" w="906">
                  <a:moveTo>
                    <a:pt x="167" y="1"/>
                  </a:moveTo>
                  <a:cubicBezTo>
                    <a:pt x="0" y="1"/>
                    <a:pt x="0" y="251"/>
                    <a:pt x="167" y="251"/>
                  </a:cubicBezTo>
                  <a:lnTo>
                    <a:pt x="739" y="251"/>
                  </a:lnTo>
                  <a:cubicBezTo>
                    <a:pt x="905" y="251"/>
                    <a:pt x="905"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 name="Google Shape;101;p19"/>
            <p:cNvSpPr/>
            <p:nvPr/>
          </p:nvSpPr>
          <p:spPr>
            <a:xfrm>
              <a:off x="6226950" y="2701650"/>
              <a:ext cx="22650" cy="6275"/>
            </a:xfrm>
            <a:custGeom>
              <a:rect b="b" l="l" r="r" t="t"/>
              <a:pathLst>
                <a:path extrusionOk="0" h="251" w="906">
                  <a:moveTo>
                    <a:pt x="167" y="1"/>
                  </a:moveTo>
                  <a:cubicBezTo>
                    <a:pt x="1" y="1"/>
                    <a:pt x="1" y="251"/>
                    <a:pt x="167" y="251"/>
                  </a:cubicBezTo>
                  <a:lnTo>
                    <a:pt x="739" y="251"/>
                  </a:lnTo>
                  <a:cubicBezTo>
                    <a:pt x="906" y="251"/>
                    <a:pt x="906"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 name="Google Shape;102;p19"/>
            <p:cNvSpPr/>
            <p:nvPr/>
          </p:nvSpPr>
          <p:spPr>
            <a:xfrm>
              <a:off x="4668725" y="2611175"/>
              <a:ext cx="247375" cy="228025"/>
            </a:xfrm>
            <a:custGeom>
              <a:rect b="b" l="l" r="r" t="t"/>
              <a:pathLst>
                <a:path extrusionOk="0" h="9121" w="9895">
                  <a:moveTo>
                    <a:pt x="1" y="0"/>
                  </a:moveTo>
                  <a:lnTo>
                    <a:pt x="1" y="7406"/>
                  </a:lnTo>
                  <a:cubicBezTo>
                    <a:pt x="12" y="8358"/>
                    <a:pt x="774" y="9120"/>
                    <a:pt x="1715" y="9120"/>
                  </a:cubicBezTo>
                  <a:lnTo>
                    <a:pt x="9895" y="9120"/>
                  </a:lnTo>
                  <a:lnTo>
                    <a:pt x="9895" y="8596"/>
                  </a:lnTo>
                  <a:lnTo>
                    <a:pt x="1715" y="8596"/>
                  </a:lnTo>
                  <a:cubicBezTo>
                    <a:pt x="1060" y="8596"/>
                    <a:pt x="524" y="8061"/>
                    <a:pt x="524" y="7406"/>
                  </a:cubicBezTo>
                  <a:lnTo>
                    <a:pt x="524"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 name="Google Shape;103;p19"/>
            <p:cNvSpPr/>
            <p:nvPr/>
          </p:nvSpPr>
          <p:spPr>
            <a:xfrm>
              <a:off x="4872025" y="2788575"/>
              <a:ext cx="88125" cy="87825"/>
            </a:xfrm>
            <a:custGeom>
              <a:rect b="b" l="l" r="r" t="t"/>
              <a:pathLst>
                <a:path extrusionOk="0" h="3513" w="3525">
                  <a:moveTo>
                    <a:pt x="1763" y="0"/>
                  </a:moveTo>
                  <a:cubicBezTo>
                    <a:pt x="786" y="0"/>
                    <a:pt x="1" y="786"/>
                    <a:pt x="1" y="1762"/>
                  </a:cubicBezTo>
                  <a:cubicBezTo>
                    <a:pt x="1"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 name="Google Shape;104;p19"/>
            <p:cNvSpPr/>
            <p:nvPr/>
          </p:nvSpPr>
          <p:spPr>
            <a:xfrm>
              <a:off x="4839875" y="2775475"/>
              <a:ext cx="133375" cy="114200"/>
            </a:xfrm>
            <a:custGeom>
              <a:rect b="b" l="l" r="r" t="t"/>
              <a:pathLst>
                <a:path extrusionOk="0" h="4568" w="5335">
                  <a:moveTo>
                    <a:pt x="3049" y="524"/>
                  </a:moveTo>
                  <a:cubicBezTo>
                    <a:pt x="4025" y="524"/>
                    <a:pt x="4811" y="1310"/>
                    <a:pt x="4811" y="2286"/>
                  </a:cubicBezTo>
                  <a:cubicBezTo>
                    <a:pt x="4811" y="3251"/>
                    <a:pt x="4025" y="4037"/>
                    <a:pt x="3049" y="4037"/>
                  </a:cubicBezTo>
                  <a:cubicBezTo>
                    <a:pt x="2072" y="4037"/>
                    <a:pt x="1287" y="3251"/>
                    <a:pt x="1287" y="2286"/>
                  </a:cubicBezTo>
                  <a:cubicBezTo>
                    <a:pt x="1287" y="1310"/>
                    <a:pt x="2072" y="524"/>
                    <a:pt x="3049" y="524"/>
                  </a:cubicBezTo>
                  <a:close/>
                  <a:moveTo>
                    <a:pt x="3049" y="0"/>
                  </a:moveTo>
                  <a:cubicBezTo>
                    <a:pt x="1013" y="0"/>
                    <a:pt x="1" y="2465"/>
                    <a:pt x="1441" y="3894"/>
                  </a:cubicBezTo>
                  <a:cubicBezTo>
                    <a:pt x="1907" y="4359"/>
                    <a:pt x="2478" y="4567"/>
                    <a:pt x="3037" y="4567"/>
                  </a:cubicBezTo>
                  <a:cubicBezTo>
                    <a:pt x="4211" y="4567"/>
                    <a:pt x="5335" y="3653"/>
                    <a:pt x="5335" y="2274"/>
                  </a:cubicBezTo>
                  <a:cubicBezTo>
                    <a:pt x="5335" y="1012"/>
                    <a:pt x="4311" y="0"/>
                    <a:pt x="3049" y="0"/>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 name="Google Shape;105;p19"/>
            <p:cNvSpPr/>
            <p:nvPr/>
          </p:nvSpPr>
          <p:spPr>
            <a:xfrm>
              <a:off x="3539725" y="2618300"/>
              <a:ext cx="520325" cy="402175"/>
            </a:xfrm>
            <a:custGeom>
              <a:rect b="b" l="l" r="r" t="t"/>
              <a:pathLst>
                <a:path extrusionOk="0" h="16087" w="20813">
                  <a:moveTo>
                    <a:pt x="15633" y="1"/>
                  </a:moveTo>
                  <a:lnTo>
                    <a:pt x="15633" y="525"/>
                  </a:lnTo>
                  <a:lnTo>
                    <a:pt x="19086" y="525"/>
                  </a:lnTo>
                  <a:cubicBezTo>
                    <a:pt x="19741" y="525"/>
                    <a:pt x="20276" y="1049"/>
                    <a:pt x="20276" y="1715"/>
                  </a:cubicBezTo>
                  <a:lnTo>
                    <a:pt x="20288" y="14348"/>
                  </a:lnTo>
                  <a:cubicBezTo>
                    <a:pt x="20288" y="15015"/>
                    <a:pt x="19753" y="15538"/>
                    <a:pt x="19098" y="15538"/>
                  </a:cubicBezTo>
                  <a:lnTo>
                    <a:pt x="0" y="15562"/>
                  </a:lnTo>
                  <a:lnTo>
                    <a:pt x="0" y="16086"/>
                  </a:lnTo>
                  <a:lnTo>
                    <a:pt x="19098" y="16074"/>
                  </a:lnTo>
                  <a:cubicBezTo>
                    <a:pt x="20050" y="16074"/>
                    <a:pt x="20812" y="15300"/>
                    <a:pt x="20812" y="14360"/>
                  </a:cubicBezTo>
                  <a:lnTo>
                    <a:pt x="20800" y="1715"/>
                  </a:lnTo>
                  <a:cubicBezTo>
                    <a:pt x="20800" y="775"/>
                    <a:pt x="20026" y="1"/>
                    <a:pt x="19086" y="1"/>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 name="Google Shape;106;p19"/>
            <p:cNvSpPr/>
            <p:nvPr/>
          </p:nvSpPr>
          <p:spPr>
            <a:xfrm>
              <a:off x="3886475" y="2611475"/>
              <a:ext cx="94400" cy="57400"/>
            </a:xfrm>
            <a:custGeom>
              <a:rect b="b" l="l" r="r" t="t"/>
              <a:pathLst>
                <a:path extrusionOk="0" h="2296" w="3776">
                  <a:moveTo>
                    <a:pt x="84" y="0"/>
                  </a:moveTo>
                  <a:cubicBezTo>
                    <a:pt x="37" y="179"/>
                    <a:pt x="1" y="357"/>
                    <a:pt x="1" y="536"/>
                  </a:cubicBezTo>
                  <a:cubicBezTo>
                    <a:pt x="12" y="1525"/>
                    <a:pt x="816" y="2296"/>
                    <a:pt x="1763" y="2296"/>
                  </a:cubicBezTo>
                  <a:cubicBezTo>
                    <a:pt x="1853" y="2296"/>
                    <a:pt x="1945" y="2289"/>
                    <a:pt x="2037" y="2274"/>
                  </a:cubicBezTo>
                  <a:cubicBezTo>
                    <a:pt x="3108" y="2107"/>
                    <a:pt x="3775" y="1024"/>
                    <a:pt x="344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 name="Google Shape;107;p19"/>
            <p:cNvSpPr/>
            <p:nvPr/>
          </p:nvSpPr>
          <p:spPr>
            <a:xfrm>
              <a:off x="3873400" y="2611475"/>
              <a:ext cx="114325" cy="70550"/>
            </a:xfrm>
            <a:custGeom>
              <a:rect b="b" l="l" r="r" t="t"/>
              <a:pathLst>
                <a:path extrusionOk="0" h="2822" w="4573">
                  <a:moveTo>
                    <a:pt x="71" y="0"/>
                  </a:moveTo>
                  <a:cubicBezTo>
                    <a:pt x="24" y="179"/>
                    <a:pt x="0" y="357"/>
                    <a:pt x="0" y="536"/>
                  </a:cubicBezTo>
                  <a:cubicBezTo>
                    <a:pt x="0" y="1798"/>
                    <a:pt x="1024" y="2822"/>
                    <a:pt x="2286" y="2822"/>
                  </a:cubicBezTo>
                  <a:cubicBezTo>
                    <a:pt x="3548" y="2822"/>
                    <a:pt x="4572" y="1798"/>
                    <a:pt x="4572" y="536"/>
                  </a:cubicBezTo>
                  <a:cubicBezTo>
                    <a:pt x="4572" y="357"/>
                    <a:pt x="4548" y="179"/>
                    <a:pt x="4513" y="0"/>
                  </a:cubicBezTo>
                  <a:lnTo>
                    <a:pt x="3965" y="0"/>
                  </a:lnTo>
                  <a:cubicBezTo>
                    <a:pt x="4024" y="179"/>
                    <a:pt x="4048" y="357"/>
                    <a:pt x="4048" y="536"/>
                  </a:cubicBezTo>
                  <a:cubicBezTo>
                    <a:pt x="4048" y="1512"/>
                    <a:pt x="3262" y="2298"/>
                    <a:pt x="2286" y="2298"/>
                  </a:cubicBezTo>
                  <a:cubicBezTo>
                    <a:pt x="1322" y="2298"/>
                    <a:pt x="524" y="1512"/>
                    <a:pt x="524" y="536"/>
                  </a:cubicBezTo>
                  <a:cubicBezTo>
                    <a:pt x="524" y="357"/>
                    <a:pt x="560" y="179"/>
                    <a:pt x="607"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 name="Google Shape;108;p19"/>
            <p:cNvSpPr/>
            <p:nvPr/>
          </p:nvSpPr>
          <p:spPr>
            <a:xfrm>
              <a:off x="3495675" y="2969850"/>
              <a:ext cx="88125" cy="88125"/>
            </a:xfrm>
            <a:custGeom>
              <a:rect b="b" l="l" r="r" t="t"/>
              <a:pathLst>
                <a:path extrusionOk="0" h="3525" w="3525">
                  <a:moveTo>
                    <a:pt x="1762" y="0"/>
                  </a:moveTo>
                  <a:cubicBezTo>
                    <a:pt x="786" y="0"/>
                    <a:pt x="0" y="786"/>
                    <a:pt x="0" y="1762"/>
                  </a:cubicBezTo>
                  <a:cubicBezTo>
                    <a:pt x="0" y="2739"/>
                    <a:pt x="786" y="3524"/>
                    <a:pt x="1762" y="3524"/>
                  </a:cubicBezTo>
                  <a:cubicBezTo>
                    <a:pt x="2727" y="3524"/>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 name="Google Shape;109;p19"/>
            <p:cNvSpPr/>
            <p:nvPr/>
          </p:nvSpPr>
          <p:spPr>
            <a:xfrm>
              <a:off x="3463525" y="2956750"/>
              <a:ext cx="133375" cy="114350"/>
            </a:xfrm>
            <a:custGeom>
              <a:rect b="b" l="l" r="r" t="t"/>
              <a:pathLst>
                <a:path extrusionOk="0" h="4574" w="5335">
                  <a:moveTo>
                    <a:pt x="3048" y="524"/>
                  </a:moveTo>
                  <a:cubicBezTo>
                    <a:pt x="4001" y="548"/>
                    <a:pt x="4751" y="1334"/>
                    <a:pt x="4751" y="2286"/>
                  </a:cubicBezTo>
                  <a:cubicBezTo>
                    <a:pt x="4751" y="3239"/>
                    <a:pt x="4001" y="4025"/>
                    <a:pt x="3048" y="4048"/>
                  </a:cubicBezTo>
                  <a:cubicBezTo>
                    <a:pt x="2096" y="4025"/>
                    <a:pt x="1334" y="3239"/>
                    <a:pt x="1334" y="2286"/>
                  </a:cubicBezTo>
                  <a:cubicBezTo>
                    <a:pt x="1334" y="1334"/>
                    <a:pt x="2096" y="548"/>
                    <a:pt x="3048" y="524"/>
                  </a:cubicBezTo>
                  <a:close/>
                  <a:moveTo>
                    <a:pt x="3070" y="0"/>
                  </a:moveTo>
                  <a:cubicBezTo>
                    <a:pt x="3063" y="0"/>
                    <a:pt x="3055" y="0"/>
                    <a:pt x="3048" y="0"/>
                  </a:cubicBezTo>
                  <a:cubicBezTo>
                    <a:pt x="1012" y="0"/>
                    <a:pt x="0" y="2465"/>
                    <a:pt x="1429" y="3905"/>
                  </a:cubicBezTo>
                  <a:cubicBezTo>
                    <a:pt x="1894" y="4367"/>
                    <a:pt x="2466" y="4574"/>
                    <a:pt x="3028" y="4574"/>
                  </a:cubicBezTo>
                  <a:cubicBezTo>
                    <a:pt x="4204" y="4574"/>
                    <a:pt x="5334" y="3665"/>
                    <a:pt x="5334" y="2286"/>
                  </a:cubicBezTo>
                  <a:cubicBezTo>
                    <a:pt x="5334" y="1020"/>
                    <a:pt x="4322" y="0"/>
                    <a:pt x="3070"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 name="Google Shape;110;p19"/>
            <p:cNvSpPr/>
            <p:nvPr/>
          </p:nvSpPr>
          <p:spPr>
            <a:xfrm>
              <a:off x="5086625" y="2737975"/>
              <a:ext cx="178325" cy="279525"/>
            </a:xfrm>
            <a:custGeom>
              <a:rect b="b" l="l" r="r" t="t"/>
              <a:pathLst>
                <a:path extrusionOk="0" h="11181" w="7133">
                  <a:moveTo>
                    <a:pt x="6609" y="0"/>
                  </a:moveTo>
                  <a:lnTo>
                    <a:pt x="6597" y="9466"/>
                  </a:lnTo>
                  <a:cubicBezTo>
                    <a:pt x="6597" y="10120"/>
                    <a:pt x="6061" y="10656"/>
                    <a:pt x="5406" y="10656"/>
                  </a:cubicBezTo>
                  <a:cubicBezTo>
                    <a:pt x="3674" y="10650"/>
                    <a:pt x="2355" y="10647"/>
                    <a:pt x="1453" y="10647"/>
                  </a:cubicBezTo>
                  <a:cubicBezTo>
                    <a:pt x="552" y="10647"/>
                    <a:pt x="66" y="10650"/>
                    <a:pt x="1" y="10656"/>
                  </a:cubicBezTo>
                  <a:lnTo>
                    <a:pt x="37" y="11180"/>
                  </a:lnTo>
                  <a:cubicBezTo>
                    <a:pt x="108" y="11174"/>
                    <a:pt x="644" y="11171"/>
                    <a:pt x="1565" y="11171"/>
                  </a:cubicBezTo>
                  <a:cubicBezTo>
                    <a:pt x="2486" y="11171"/>
                    <a:pt x="3793" y="11174"/>
                    <a:pt x="5406" y="11180"/>
                  </a:cubicBezTo>
                  <a:lnTo>
                    <a:pt x="5406" y="11168"/>
                  </a:lnTo>
                  <a:cubicBezTo>
                    <a:pt x="6347" y="11168"/>
                    <a:pt x="7109" y="10406"/>
                    <a:pt x="7121" y="9454"/>
                  </a:cubicBezTo>
                  <a:lnTo>
                    <a:pt x="7133"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 name="Google Shape;111;p19"/>
            <p:cNvSpPr/>
            <p:nvPr/>
          </p:nvSpPr>
          <p:spPr>
            <a:xfrm>
              <a:off x="5042875" y="2966575"/>
              <a:ext cx="88125" cy="88125"/>
            </a:xfrm>
            <a:custGeom>
              <a:rect b="b" l="l" r="r" t="t"/>
              <a:pathLst>
                <a:path extrusionOk="0" h="3525" w="3525">
                  <a:moveTo>
                    <a:pt x="1763" y="0"/>
                  </a:moveTo>
                  <a:cubicBezTo>
                    <a:pt x="798" y="0"/>
                    <a:pt x="1" y="798"/>
                    <a:pt x="1" y="1762"/>
                  </a:cubicBezTo>
                  <a:cubicBezTo>
                    <a:pt x="1" y="2739"/>
                    <a:pt x="798" y="3524"/>
                    <a:pt x="1763" y="3524"/>
                  </a:cubicBezTo>
                  <a:cubicBezTo>
                    <a:pt x="2739" y="3524"/>
                    <a:pt x="3525" y="2739"/>
                    <a:pt x="3525" y="1762"/>
                  </a:cubicBezTo>
                  <a:cubicBezTo>
                    <a:pt x="3525" y="798"/>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 name="Google Shape;112;p19"/>
            <p:cNvSpPr/>
            <p:nvPr/>
          </p:nvSpPr>
          <p:spPr>
            <a:xfrm>
              <a:off x="5025625" y="2953775"/>
              <a:ext cx="124150" cy="114175"/>
            </a:xfrm>
            <a:custGeom>
              <a:rect b="b" l="l" r="r" t="t"/>
              <a:pathLst>
                <a:path extrusionOk="0" h="4567" w="4966">
                  <a:moveTo>
                    <a:pt x="2474" y="524"/>
                  </a:moveTo>
                  <a:cubicBezTo>
                    <a:pt x="3441" y="524"/>
                    <a:pt x="4215" y="1317"/>
                    <a:pt x="4215" y="2274"/>
                  </a:cubicBezTo>
                  <a:cubicBezTo>
                    <a:pt x="4215" y="3251"/>
                    <a:pt x="3429" y="4036"/>
                    <a:pt x="2453" y="4036"/>
                  </a:cubicBezTo>
                  <a:cubicBezTo>
                    <a:pt x="1488" y="4036"/>
                    <a:pt x="691" y="3251"/>
                    <a:pt x="691" y="2274"/>
                  </a:cubicBezTo>
                  <a:cubicBezTo>
                    <a:pt x="691" y="1310"/>
                    <a:pt x="1488" y="524"/>
                    <a:pt x="2453" y="524"/>
                  </a:cubicBezTo>
                  <a:cubicBezTo>
                    <a:pt x="2460" y="524"/>
                    <a:pt x="2467" y="524"/>
                    <a:pt x="2474" y="524"/>
                  </a:cubicBezTo>
                  <a:close/>
                  <a:moveTo>
                    <a:pt x="2453" y="0"/>
                  </a:moveTo>
                  <a:cubicBezTo>
                    <a:pt x="1369" y="0"/>
                    <a:pt x="429" y="762"/>
                    <a:pt x="214" y="1834"/>
                  </a:cubicBezTo>
                  <a:cubicBezTo>
                    <a:pt x="0" y="2905"/>
                    <a:pt x="572" y="3965"/>
                    <a:pt x="1584" y="4394"/>
                  </a:cubicBezTo>
                  <a:cubicBezTo>
                    <a:pt x="1864" y="4511"/>
                    <a:pt x="2158" y="4567"/>
                    <a:pt x="2449" y="4567"/>
                  </a:cubicBezTo>
                  <a:cubicBezTo>
                    <a:pt x="3195" y="4567"/>
                    <a:pt x="3921" y="4199"/>
                    <a:pt x="4358" y="3548"/>
                  </a:cubicBezTo>
                  <a:cubicBezTo>
                    <a:pt x="4965" y="2643"/>
                    <a:pt x="4846" y="1441"/>
                    <a:pt x="4072" y="667"/>
                  </a:cubicBezTo>
                  <a:cubicBezTo>
                    <a:pt x="3643" y="238"/>
                    <a:pt x="3060" y="0"/>
                    <a:pt x="2453"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 name="Google Shape;113;p19"/>
            <p:cNvSpPr/>
            <p:nvPr/>
          </p:nvSpPr>
          <p:spPr>
            <a:xfrm>
              <a:off x="5214325" y="2698375"/>
              <a:ext cx="88125" cy="87825"/>
            </a:xfrm>
            <a:custGeom>
              <a:rect b="b" l="l" r="r" t="t"/>
              <a:pathLst>
                <a:path extrusionOk="0" h="3513" w="3525">
                  <a:moveTo>
                    <a:pt x="1763" y="1"/>
                  </a:moveTo>
                  <a:cubicBezTo>
                    <a:pt x="787" y="1"/>
                    <a:pt x="1" y="786"/>
                    <a:pt x="1" y="1751"/>
                  </a:cubicBezTo>
                  <a:cubicBezTo>
                    <a:pt x="1" y="2727"/>
                    <a:pt x="787" y="3513"/>
                    <a:pt x="1763" y="3513"/>
                  </a:cubicBezTo>
                  <a:cubicBezTo>
                    <a:pt x="2727" y="3513"/>
                    <a:pt x="3525" y="2727"/>
                    <a:pt x="3525" y="1751"/>
                  </a:cubicBezTo>
                  <a:cubicBezTo>
                    <a:pt x="3525" y="786"/>
                    <a:pt x="2727"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 name="Google Shape;114;p19"/>
            <p:cNvSpPr/>
            <p:nvPr/>
          </p:nvSpPr>
          <p:spPr>
            <a:xfrm>
              <a:off x="5197075" y="2685275"/>
              <a:ext cx="123850" cy="113950"/>
            </a:xfrm>
            <a:custGeom>
              <a:rect b="b" l="l" r="r" t="t"/>
              <a:pathLst>
                <a:path extrusionOk="0" h="4558" w="4954">
                  <a:moveTo>
                    <a:pt x="2388" y="523"/>
                  </a:moveTo>
                  <a:cubicBezTo>
                    <a:pt x="2410" y="523"/>
                    <a:pt x="2431" y="524"/>
                    <a:pt x="2453" y="525"/>
                  </a:cubicBezTo>
                  <a:cubicBezTo>
                    <a:pt x="3405" y="548"/>
                    <a:pt x="4155" y="1322"/>
                    <a:pt x="4155" y="2275"/>
                  </a:cubicBezTo>
                  <a:cubicBezTo>
                    <a:pt x="4155" y="3239"/>
                    <a:pt x="3405" y="4013"/>
                    <a:pt x="2453" y="4037"/>
                  </a:cubicBezTo>
                  <a:cubicBezTo>
                    <a:pt x="2431" y="4038"/>
                    <a:pt x="2410" y="4038"/>
                    <a:pt x="2388" y="4038"/>
                  </a:cubicBezTo>
                  <a:cubicBezTo>
                    <a:pt x="1418" y="4038"/>
                    <a:pt x="631" y="3253"/>
                    <a:pt x="631" y="2275"/>
                  </a:cubicBezTo>
                  <a:cubicBezTo>
                    <a:pt x="631" y="1308"/>
                    <a:pt x="1418" y="523"/>
                    <a:pt x="2388" y="523"/>
                  </a:cubicBezTo>
                  <a:close/>
                  <a:moveTo>
                    <a:pt x="2453" y="1"/>
                  </a:moveTo>
                  <a:cubicBezTo>
                    <a:pt x="1357" y="1"/>
                    <a:pt x="429" y="763"/>
                    <a:pt x="214" y="1834"/>
                  </a:cubicBezTo>
                  <a:cubicBezTo>
                    <a:pt x="0" y="2906"/>
                    <a:pt x="572" y="3966"/>
                    <a:pt x="1584" y="4382"/>
                  </a:cubicBezTo>
                  <a:cubicBezTo>
                    <a:pt x="1868" y="4501"/>
                    <a:pt x="2165" y="4558"/>
                    <a:pt x="2458" y="4558"/>
                  </a:cubicBezTo>
                  <a:cubicBezTo>
                    <a:pt x="3196" y="4558"/>
                    <a:pt x="3911" y="4197"/>
                    <a:pt x="4346" y="3549"/>
                  </a:cubicBezTo>
                  <a:cubicBezTo>
                    <a:pt x="4953" y="2644"/>
                    <a:pt x="4834" y="1441"/>
                    <a:pt x="4072" y="667"/>
                  </a:cubicBezTo>
                  <a:cubicBezTo>
                    <a:pt x="3632" y="239"/>
                    <a:pt x="3060" y="1"/>
                    <a:pt x="2453"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 name="Google Shape;115;p19"/>
            <p:cNvSpPr/>
            <p:nvPr/>
          </p:nvSpPr>
          <p:spPr>
            <a:xfrm>
              <a:off x="4579725" y="2710875"/>
              <a:ext cx="20575" cy="6275"/>
            </a:xfrm>
            <a:custGeom>
              <a:rect b="b" l="l" r="r" t="t"/>
              <a:pathLst>
                <a:path extrusionOk="0" h="251" w="823">
                  <a:moveTo>
                    <a:pt x="120" y="1"/>
                  </a:moveTo>
                  <a:cubicBezTo>
                    <a:pt x="48" y="1"/>
                    <a:pt x="1" y="60"/>
                    <a:pt x="1" y="132"/>
                  </a:cubicBezTo>
                  <a:cubicBezTo>
                    <a:pt x="1" y="191"/>
                    <a:pt x="60" y="251"/>
                    <a:pt x="120"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 name="Google Shape;116;p19"/>
            <p:cNvSpPr/>
            <p:nvPr/>
          </p:nvSpPr>
          <p:spPr>
            <a:xfrm>
              <a:off x="4612475" y="2710875"/>
              <a:ext cx="20550" cy="6275"/>
            </a:xfrm>
            <a:custGeom>
              <a:rect b="b" l="l" r="r" t="t"/>
              <a:pathLst>
                <a:path extrusionOk="0" h="251" w="822">
                  <a:moveTo>
                    <a:pt x="119" y="1"/>
                  </a:moveTo>
                  <a:cubicBezTo>
                    <a:pt x="48" y="1"/>
                    <a:pt x="0" y="60"/>
                    <a:pt x="0" y="132"/>
                  </a:cubicBezTo>
                  <a:cubicBezTo>
                    <a:pt x="0" y="191"/>
                    <a:pt x="48" y="251"/>
                    <a:pt x="119" y="251"/>
                  </a:cubicBezTo>
                  <a:lnTo>
                    <a:pt x="691" y="251"/>
                  </a:lnTo>
                  <a:cubicBezTo>
                    <a:pt x="762" y="251"/>
                    <a:pt x="810" y="191"/>
                    <a:pt x="810" y="132"/>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 name="Google Shape;117;p19"/>
            <p:cNvSpPr/>
            <p:nvPr/>
          </p:nvSpPr>
          <p:spPr>
            <a:xfrm>
              <a:off x="4602950" y="2687075"/>
              <a:ext cx="6575" cy="20850"/>
            </a:xfrm>
            <a:custGeom>
              <a:rect b="b" l="l" r="r" t="t"/>
              <a:pathLst>
                <a:path extrusionOk="0" h="834" w="263">
                  <a:moveTo>
                    <a:pt x="131" y="0"/>
                  </a:moveTo>
                  <a:cubicBezTo>
                    <a:pt x="66" y="0"/>
                    <a:pt x="0" y="48"/>
                    <a:pt x="12" y="143"/>
                  </a:cubicBezTo>
                  <a:lnTo>
                    <a:pt x="12" y="715"/>
                  </a:lnTo>
                  <a:cubicBezTo>
                    <a:pt x="0" y="774"/>
                    <a:pt x="60" y="834"/>
                    <a:pt x="131" y="834"/>
                  </a:cubicBezTo>
                  <a:cubicBezTo>
                    <a:pt x="203" y="834"/>
                    <a:pt x="250" y="774"/>
                    <a:pt x="250" y="715"/>
                  </a:cubicBezTo>
                  <a:lnTo>
                    <a:pt x="250" y="143"/>
                  </a:lnTo>
                  <a:cubicBezTo>
                    <a:pt x="262" y="48"/>
                    <a:pt x="197"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 name="Google Shape;118;p19"/>
            <p:cNvSpPr/>
            <p:nvPr/>
          </p:nvSpPr>
          <p:spPr>
            <a:xfrm>
              <a:off x="4602950" y="2719800"/>
              <a:ext cx="6575" cy="20875"/>
            </a:xfrm>
            <a:custGeom>
              <a:rect b="b" l="l" r="r" t="t"/>
              <a:pathLst>
                <a:path extrusionOk="0" h="835" w="263">
                  <a:moveTo>
                    <a:pt x="131" y="1"/>
                  </a:moveTo>
                  <a:cubicBezTo>
                    <a:pt x="66" y="1"/>
                    <a:pt x="0" y="48"/>
                    <a:pt x="12" y="144"/>
                  </a:cubicBezTo>
                  <a:lnTo>
                    <a:pt x="12" y="703"/>
                  </a:lnTo>
                  <a:cubicBezTo>
                    <a:pt x="0" y="775"/>
                    <a:pt x="60" y="834"/>
                    <a:pt x="131" y="834"/>
                  </a:cubicBezTo>
                  <a:cubicBezTo>
                    <a:pt x="203" y="834"/>
                    <a:pt x="250" y="775"/>
                    <a:pt x="250" y="715"/>
                  </a:cubicBezTo>
                  <a:lnTo>
                    <a:pt x="250" y="144"/>
                  </a:lnTo>
                  <a:cubicBezTo>
                    <a:pt x="262" y="48"/>
                    <a:pt x="197"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 name="Google Shape;119;p19"/>
            <p:cNvSpPr/>
            <p:nvPr/>
          </p:nvSpPr>
          <p:spPr>
            <a:xfrm>
              <a:off x="4174925" y="2932625"/>
              <a:ext cx="20550" cy="6275"/>
            </a:xfrm>
            <a:custGeom>
              <a:rect b="b" l="l" r="r" t="t"/>
              <a:pathLst>
                <a:path extrusionOk="0" h="251" w="822">
                  <a:moveTo>
                    <a:pt x="131" y="1"/>
                  </a:moveTo>
                  <a:cubicBezTo>
                    <a:pt x="60" y="1"/>
                    <a:pt x="0" y="60"/>
                    <a:pt x="0" y="132"/>
                  </a:cubicBezTo>
                  <a:cubicBezTo>
                    <a:pt x="0" y="191"/>
                    <a:pt x="60" y="251"/>
                    <a:pt x="131" y="251"/>
                  </a:cubicBezTo>
                  <a:lnTo>
                    <a:pt x="703" y="251"/>
                  </a:lnTo>
                  <a:cubicBezTo>
                    <a:pt x="762" y="251"/>
                    <a:pt x="822" y="191"/>
                    <a:pt x="822" y="132"/>
                  </a:cubicBezTo>
                  <a:cubicBezTo>
                    <a:pt x="822" y="60"/>
                    <a:pt x="762"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 name="Google Shape;120;p19"/>
            <p:cNvSpPr/>
            <p:nvPr/>
          </p:nvSpPr>
          <p:spPr>
            <a:xfrm>
              <a:off x="4207650" y="2932625"/>
              <a:ext cx="20575" cy="6275"/>
            </a:xfrm>
            <a:custGeom>
              <a:rect b="b" l="l" r="r" t="t"/>
              <a:pathLst>
                <a:path extrusionOk="0" h="251" w="823">
                  <a:moveTo>
                    <a:pt x="132" y="1"/>
                  </a:moveTo>
                  <a:cubicBezTo>
                    <a:pt x="60" y="1"/>
                    <a:pt x="1" y="60"/>
                    <a:pt x="1" y="132"/>
                  </a:cubicBezTo>
                  <a:cubicBezTo>
                    <a:pt x="1" y="191"/>
                    <a:pt x="60" y="251"/>
                    <a:pt x="132"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 name="Google Shape;121;p19"/>
            <p:cNvSpPr/>
            <p:nvPr/>
          </p:nvSpPr>
          <p:spPr>
            <a:xfrm>
              <a:off x="4198425" y="2909125"/>
              <a:ext cx="6275" cy="20550"/>
            </a:xfrm>
            <a:custGeom>
              <a:rect b="b" l="l" r="r" t="t"/>
              <a:pathLst>
                <a:path extrusionOk="0" h="822" w="251">
                  <a:moveTo>
                    <a:pt x="132" y="0"/>
                  </a:moveTo>
                  <a:cubicBezTo>
                    <a:pt x="60" y="0"/>
                    <a:pt x="1" y="60"/>
                    <a:pt x="1" y="131"/>
                  </a:cubicBezTo>
                  <a:lnTo>
                    <a:pt x="1" y="691"/>
                  </a:lnTo>
                  <a:cubicBezTo>
                    <a:pt x="1" y="762"/>
                    <a:pt x="60" y="822"/>
                    <a:pt x="132" y="822"/>
                  </a:cubicBezTo>
                  <a:cubicBezTo>
                    <a:pt x="191" y="822"/>
                    <a:pt x="251" y="762"/>
                    <a:pt x="251" y="691"/>
                  </a:cubicBezTo>
                  <a:lnTo>
                    <a:pt x="251" y="131"/>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 name="Google Shape;122;p19"/>
            <p:cNvSpPr/>
            <p:nvPr/>
          </p:nvSpPr>
          <p:spPr>
            <a:xfrm>
              <a:off x="4198425" y="2941850"/>
              <a:ext cx="6275" cy="20575"/>
            </a:xfrm>
            <a:custGeom>
              <a:rect b="b" l="l" r="r" t="t"/>
              <a:pathLst>
                <a:path extrusionOk="0" h="823" w="251">
                  <a:moveTo>
                    <a:pt x="132" y="1"/>
                  </a:moveTo>
                  <a:cubicBezTo>
                    <a:pt x="60" y="1"/>
                    <a:pt x="1" y="60"/>
                    <a:pt x="1" y="120"/>
                  </a:cubicBezTo>
                  <a:lnTo>
                    <a:pt x="1" y="691"/>
                  </a:lnTo>
                  <a:cubicBezTo>
                    <a:pt x="1" y="763"/>
                    <a:pt x="60" y="822"/>
                    <a:pt x="132" y="822"/>
                  </a:cubicBezTo>
                  <a:cubicBezTo>
                    <a:pt x="191" y="822"/>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 name="Google Shape;123;p19"/>
            <p:cNvSpPr/>
            <p:nvPr/>
          </p:nvSpPr>
          <p:spPr>
            <a:xfrm>
              <a:off x="5413450" y="2894825"/>
              <a:ext cx="20575" cy="6275"/>
            </a:xfrm>
            <a:custGeom>
              <a:rect b="b" l="l" r="r" t="t"/>
              <a:pathLst>
                <a:path extrusionOk="0" h="251" w="823">
                  <a:moveTo>
                    <a:pt x="132" y="1"/>
                  </a:moveTo>
                  <a:cubicBezTo>
                    <a:pt x="61" y="1"/>
                    <a:pt x="1" y="60"/>
                    <a:pt x="13" y="132"/>
                  </a:cubicBezTo>
                  <a:cubicBezTo>
                    <a:pt x="13" y="191"/>
                    <a:pt x="61" y="251"/>
                    <a:pt x="132" y="251"/>
                  </a:cubicBezTo>
                  <a:lnTo>
                    <a:pt x="703" y="251"/>
                  </a:lnTo>
                  <a:cubicBezTo>
                    <a:pt x="763" y="251"/>
                    <a:pt x="823" y="191"/>
                    <a:pt x="823" y="132"/>
                  </a:cubicBezTo>
                  <a:cubicBezTo>
                    <a:pt x="823"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 name="Google Shape;124;p19"/>
            <p:cNvSpPr/>
            <p:nvPr/>
          </p:nvSpPr>
          <p:spPr>
            <a:xfrm>
              <a:off x="5446200" y="2894825"/>
              <a:ext cx="20575" cy="6275"/>
            </a:xfrm>
            <a:custGeom>
              <a:rect b="b" l="l" r="r" t="t"/>
              <a:pathLst>
                <a:path extrusionOk="0" h="251" w="823">
                  <a:moveTo>
                    <a:pt x="132" y="1"/>
                  </a:moveTo>
                  <a:cubicBezTo>
                    <a:pt x="60" y="1"/>
                    <a:pt x="1" y="60"/>
                    <a:pt x="1" y="120"/>
                  </a:cubicBezTo>
                  <a:cubicBezTo>
                    <a:pt x="1" y="191"/>
                    <a:pt x="60" y="251"/>
                    <a:pt x="132" y="251"/>
                  </a:cubicBezTo>
                  <a:lnTo>
                    <a:pt x="703" y="251"/>
                  </a:lnTo>
                  <a:cubicBezTo>
                    <a:pt x="763" y="251"/>
                    <a:pt x="822" y="191"/>
                    <a:pt x="822" y="120"/>
                  </a:cubicBezTo>
                  <a:cubicBezTo>
                    <a:pt x="822"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 name="Google Shape;125;p19"/>
            <p:cNvSpPr/>
            <p:nvPr/>
          </p:nvSpPr>
          <p:spPr>
            <a:xfrm>
              <a:off x="5436825" y="2871025"/>
              <a:ext cx="6725" cy="20850"/>
            </a:xfrm>
            <a:custGeom>
              <a:rect b="b" l="l" r="r" t="t"/>
              <a:pathLst>
                <a:path extrusionOk="0" h="834" w="269">
                  <a:moveTo>
                    <a:pt x="136" y="0"/>
                  </a:moveTo>
                  <a:cubicBezTo>
                    <a:pt x="69" y="0"/>
                    <a:pt x="1" y="48"/>
                    <a:pt x="7" y="143"/>
                  </a:cubicBezTo>
                  <a:lnTo>
                    <a:pt x="7" y="703"/>
                  </a:lnTo>
                  <a:cubicBezTo>
                    <a:pt x="7" y="774"/>
                    <a:pt x="66" y="834"/>
                    <a:pt x="138" y="834"/>
                  </a:cubicBezTo>
                  <a:cubicBezTo>
                    <a:pt x="209" y="834"/>
                    <a:pt x="257" y="774"/>
                    <a:pt x="257" y="703"/>
                  </a:cubicBezTo>
                  <a:lnTo>
                    <a:pt x="257" y="143"/>
                  </a:lnTo>
                  <a:cubicBezTo>
                    <a:pt x="269" y="48"/>
                    <a:pt x="203" y="0"/>
                    <a:pt x="136"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 name="Google Shape;126;p19"/>
            <p:cNvSpPr/>
            <p:nvPr/>
          </p:nvSpPr>
          <p:spPr>
            <a:xfrm>
              <a:off x="5436825" y="2903675"/>
              <a:ext cx="6725" cy="20950"/>
            </a:xfrm>
            <a:custGeom>
              <a:rect b="b" l="l" r="r" t="t"/>
              <a:pathLst>
                <a:path extrusionOk="0" h="838" w="269">
                  <a:moveTo>
                    <a:pt x="136" y="1"/>
                  </a:moveTo>
                  <a:cubicBezTo>
                    <a:pt x="69" y="1"/>
                    <a:pt x="1" y="46"/>
                    <a:pt x="7" y="135"/>
                  </a:cubicBezTo>
                  <a:lnTo>
                    <a:pt x="7" y="706"/>
                  </a:lnTo>
                  <a:cubicBezTo>
                    <a:pt x="7" y="778"/>
                    <a:pt x="66" y="837"/>
                    <a:pt x="138" y="837"/>
                  </a:cubicBezTo>
                  <a:cubicBezTo>
                    <a:pt x="209" y="837"/>
                    <a:pt x="257" y="778"/>
                    <a:pt x="257" y="706"/>
                  </a:cubicBezTo>
                  <a:lnTo>
                    <a:pt x="257" y="135"/>
                  </a:lnTo>
                  <a:cubicBezTo>
                    <a:pt x="269" y="46"/>
                    <a:pt x="203" y="1"/>
                    <a:pt x="13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 name="Google Shape;127;p19"/>
            <p:cNvSpPr/>
            <p:nvPr/>
          </p:nvSpPr>
          <p:spPr>
            <a:xfrm>
              <a:off x="3623650" y="2829350"/>
              <a:ext cx="22350" cy="6275"/>
            </a:xfrm>
            <a:custGeom>
              <a:rect b="b" l="l" r="r" t="t"/>
              <a:pathLst>
                <a:path extrusionOk="0" h="251" w="894">
                  <a:moveTo>
                    <a:pt x="167" y="0"/>
                  </a:moveTo>
                  <a:cubicBezTo>
                    <a:pt x="1" y="0"/>
                    <a:pt x="1" y="250"/>
                    <a:pt x="167" y="250"/>
                  </a:cubicBezTo>
                  <a:lnTo>
                    <a:pt x="739" y="250"/>
                  </a:lnTo>
                  <a:cubicBezTo>
                    <a:pt x="894" y="250"/>
                    <a:pt x="894"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 name="Google Shape;128;p19"/>
            <p:cNvSpPr/>
            <p:nvPr/>
          </p:nvSpPr>
          <p:spPr>
            <a:xfrm>
              <a:off x="3656400" y="2829350"/>
              <a:ext cx="22350" cy="6275"/>
            </a:xfrm>
            <a:custGeom>
              <a:rect b="b" l="l" r="r" t="t"/>
              <a:pathLst>
                <a:path extrusionOk="0" h="251" w="894">
                  <a:moveTo>
                    <a:pt x="167" y="0"/>
                  </a:moveTo>
                  <a:cubicBezTo>
                    <a:pt x="0" y="0"/>
                    <a:pt x="0" y="250"/>
                    <a:pt x="167" y="250"/>
                  </a:cubicBezTo>
                  <a:lnTo>
                    <a:pt x="739" y="250"/>
                  </a:lnTo>
                  <a:cubicBezTo>
                    <a:pt x="893" y="250"/>
                    <a:pt x="893"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 name="Google Shape;129;p19"/>
            <p:cNvSpPr/>
            <p:nvPr/>
          </p:nvSpPr>
          <p:spPr>
            <a:xfrm>
              <a:off x="3647775" y="2805525"/>
              <a:ext cx="6850" cy="20875"/>
            </a:xfrm>
            <a:custGeom>
              <a:rect b="b" l="l" r="r" t="t"/>
              <a:pathLst>
                <a:path extrusionOk="0" h="835" w="274">
                  <a:moveTo>
                    <a:pt x="137" y="1"/>
                  </a:moveTo>
                  <a:cubicBezTo>
                    <a:pt x="69" y="1"/>
                    <a:pt x="0" y="48"/>
                    <a:pt x="12" y="144"/>
                  </a:cubicBezTo>
                  <a:lnTo>
                    <a:pt x="12" y="703"/>
                  </a:lnTo>
                  <a:cubicBezTo>
                    <a:pt x="12" y="775"/>
                    <a:pt x="72" y="834"/>
                    <a:pt x="143" y="834"/>
                  </a:cubicBezTo>
                  <a:cubicBezTo>
                    <a:pt x="203" y="834"/>
                    <a:pt x="262" y="775"/>
                    <a:pt x="262" y="715"/>
                  </a:cubicBezTo>
                  <a:lnTo>
                    <a:pt x="262" y="144"/>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 name="Google Shape;130;p19"/>
            <p:cNvSpPr/>
            <p:nvPr/>
          </p:nvSpPr>
          <p:spPr>
            <a:xfrm>
              <a:off x="3647775" y="2838275"/>
              <a:ext cx="6850" cy="20850"/>
            </a:xfrm>
            <a:custGeom>
              <a:rect b="b" l="l" r="r" t="t"/>
              <a:pathLst>
                <a:path extrusionOk="0" h="834" w="274">
                  <a:moveTo>
                    <a:pt x="137" y="1"/>
                  </a:moveTo>
                  <a:cubicBezTo>
                    <a:pt x="69" y="1"/>
                    <a:pt x="0" y="48"/>
                    <a:pt x="12" y="143"/>
                  </a:cubicBezTo>
                  <a:lnTo>
                    <a:pt x="12" y="703"/>
                  </a:lnTo>
                  <a:cubicBezTo>
                    <a:pt x="12" y="774"/>
                    <a:pt x="72" y="834"/>
                    <a:pt x="143" y="834"/>
                  </a:cubicBezTo>
                  <a:cubicBezTo>
                    <a:pt x="203" y="834"/>
                    <a:pt x="262" y="774"/>
                    <a:pt x="262" y="703"/>
                  </a:cubicBezTo>
                  <a:lnTo>
                    <a:pt x="262" y="143"/>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 name="Google Shape;131;p19"/>
            <p:cNvSpPr/>
            <p:nvPr/>
          </p:nvSpPr>
          <p:spPr>
            <a:xfrm>
              <a:off x="2903025" y="2681700"/>
              <a:ext cx="20575" cy="6275"/>
            </a:xfrm>
            <a:custGeom>
              <a:rect b="b" l="l" r="r" t="t"/>
              <a:pathLst>
                <a:path extrusionOk="0" h="251" w="823">
                  <a:moveTo>
                    <a:pt x="132" y="1"/>
                  </a:moveTo>
                  <a:cubicBezTo>
                    <a:pt x="60" y="1"/>
                    <a:pt x="1" y="60"/>
                    <a:pt x="1" y="120"/>
                  </a:cubicBezTo>
                  <a:cubicBezTo>
                    <a:pt x="1" y="191"/>
                    <a:pt x="60" y="251"/>
                    <a:pt x="132" y="251"/>
                  </a:cubicBezTo>
                  <a:lnTo>
                    <a:pt x="691" y="251"/>
                  </a:lnTo>
                  <a:cubicBezTo>
                    <a:pt x="763" y="251"/>
                    <a:pt x="822" y="191"/>
                    <a:pt x="822" y="120"/>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 name="Google Shape;132;p19"/>
            <p:cNvSpPr/>
            <p:nvPr/>
          </p:nvSpPr>
          <p:spPr>
            <a:xfrm>
              <a:off x="2935775" y="2681700"/>
              <a:ext cx="20550" cy="6275"/>
            </a:xfrm>
            <a:custGeom>
              <a:rect b="b" l="l" r="r" t="t"/>
              <a:pathLst>
                <a:path extrusionOk="0" h="251" w="822">
                  <a:moveTo>
                    <a:pt x="119" y="1"/>
                  </a:moveTo>
                  <a:cubicBezTo>
                    <a:pt x="60" y="1"/>
                    <a:pt x="0" y="60"/>
                    <a:pt x="0" y="120"/>
                  </a:cubicBezTo>
                  <a:cubicBezTo>
                    <a:pt x="0" y="191"/>
                    <a:pt x="60" y="251"/>
                    <a:pt x="119" y="251"/>
                  </a:cubicBezTo>
                  <a:lnTo>
                    <a:pt x="691" y="251"/>
                  </a:lnTo>
                  <a:cubicBezTo>
                    <a:pt x="762" y="251"/>
                    <a:pt x="822" y="191"/>
                    <a:pt x="822" y="120"/>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 name="Google Shape;133;p19"/>
            <p:cNvSpPr/>
            <p:nvPr/>
          </p:nvSpPr>
          <p:spPr>
            <a:xfrm>
              <a:off x="2926550" y="2658200"/>
              <a:ext cx="6275" cy="20550"/>
            </a:xfrm>
            <a:custGeom>
              <a:rect b="b" l="l" r="r" t="t"/>
              <a:pathLst>
                <a:path extrusionOk="0" h="822" w="251">
                  <a:moveTo>
                    <a:pt x="119" y="0"/>
                  </a:moveTo>
                  <a:cubicBezTo>
                    <a:pt x="60" y="0"/>
                    <a:pt x="0" y="60"/>
                    <a:pt x="0" y="131"/>
                  </a:cubicBezTo>
                  <a:lnTo>
                    <a:pt x="0" y="691"/>
                  </a:lnTo>
                  <a:cubicBezTo>
                    <a:pt x="0" y="762"/>
                    <a:pt x="60" y="822"/>
                    <a:pt x="119" y="822"/>
                  </a:cubicBezTo>
                  <a:cubicBezTo>
                    <a:pt x="191" y="822"/>
                    <a:pt x="250" y="762"/>
                    <a:pt x="250" y="691"/>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 name="Google Shape;134;p19"/>
            <p:cNvSpPr/>
            <p:nvPr/>
          </p:nvSpPr>
          <p:spPr>
            <a:xfrm>
              <a:off x="2926550" y="2690925"/>
              <a:ext cx="6275" cy="20575"/>
            </a:xfrm>
            <a:custGeom>
              <a:rect b="b" l="l" r="r" t="t"/>
              <a:pathLst>
                <a:path extrusionOk="0" h="823" w="251">
                  <a:moveTo>
                    <a:pt x="119" y="1"/>
                  </a:moveTo>
                  <a:cubicBezTo>
                    <a:pt x="60" y="1"/>
                    <a:pt x="0" y="60"/>
                    <a:pt x="0" y="120"/>
                  </a:cubicBezTo>
                  <a:lnTo>
                    <a:pt x="0" y="692"/>
                  </a:lnTo>
                  <a:cubicBezTo>
                    <a:pt x="0" y="763"/>
                    <a:pt x="60" y="822"/>
                    <a:pt x="119" y="822"/>
                  </a:cubicBezTo>
                  <a:cubicBezTo>
                    <a:pt x="191" y="822"/>
                    <a:pt x="250" y="763"/>
                    <a:pt x="250" y="692"/>
                  </a:cubicBezTo>
                  <a:lnTo>
                    <a:pt x="250" y="120"/>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 name="Google Shape;135;p19"/>
            <p:cNvSpPr/>
            <p:nvPr/>
          </p:nvSpPr>
          <p:spPr>
            <a:xfrm>
              <a:off x="3409050" y="2611475"/>
              <a:ext cx="15200" cy="144075"/>
            </a:xfrm>
            <a:custGeom>
              <a:rect b="b" l="l" r="r" t="t"/>
              <a:pathLst>
                <a:path extrusionOk="0" h="5763" w="608">
                  <a:moveTo>
                    <a:pt x="0" y="0"/>
                  </a:moveTo>
                  <a:cubicBezTo>
                    <a:pt x="60" y="143"/>
                    <a:pt x="84" y="298"/>
                    <a:pt x="84" y="452"/>
                  </a:cubicBezTo>
                  <a:lnTo>
                    <a:pt x="84" y="5763"/>
                  </a:lnTo>
                  <a:lnTo>
                    <a:pt x="608" y="5763"/>
                  </a:lnTo>
                  <a:lnTo>
                    <a:pt x="608" y="452"/>
                  </a:lnTo>
                  <a:cubicBezTo>
                    <a:pt x="608" y="298"/>
                    <a:pt x="584" y="143"/>
                    <a:pt x="548"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 name="Google Shape;136;p19"/>
            <p:cNvSpPr/>
            <p:nvPr/>
          </p:nvSpPr>
          <p:spPr>
            <a:xfrm>
              <a:off x="3074775" y="2611475"/>
              <a:ext cx="15500" cy="304800"/>
            </a:xfrm>
            <a:custGeom>
              <a:rect b="b" l="l" r="r" t="t"/>
              <a:pathLst>
                <a:path extrusionOk="0" h="12192" w="620">
                  <a:moveTo>
                    <a:pt x="72" y="0"/>
                  </a:moveTo>
                  <a:cubicBezTo>
                    <a:pt x="36" y="143"/>
                    <a:pt x="12" y="286"/>
                    <a:pt x="12" y="441"/>
                  </a:cubicBezTo>
                  <a:lnTo>
                    <a:pt x="1" y="12192"/>
                  </a:lnTo>
                  <a:lnTo>
                    <a:pt x="524" y="12192"/>
                  </a:lnTo>
                  <a:lnTo>
                    <a:pt x="536" y="441"/>
                  </a:lnTo>
                  <a:cubicBezTo>
                    <a:pt x="536" y="286"/>
                    <a:pt x="572" y="143"/>
                    <a:pt x="620"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 name="Google Shape;137;p19"/>
            <p:cNvSpPr/>
            <p:nvPr/>
          </p:nvSpPr>
          <p:spPr>
            <a:xfrm>
              <a:off x="3373625" y="27073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 name="Google Shape;138;p19"/>
            <p:cNvSpPr/>
            <p:nvPr/>
          </p:nvSpPr>
          <p:spPr>
            <a:xfrm>
              <a:off x="3341475" y="2694200"/>
              <a:ext cx="133375" cy="114375"/>
            </a:xfrm>
            <a:custGeom>
              <a:rect b="b" l="l" r="r" t="t"/>
              <a:pathLst>
                <a:path extrusionOk="0" h="4575" w="5335">
                  <a:moveTo>
                    <a:pt x="3049" y="525"/>
                  </a:moveTo>
                  <a:cubicBezTo>
                    <a:pt x="4001" y="549"/>
                    <a:pt x="4763" y="1334"/>
                    <a:pt x="4763" y="2287"/>
                  </a:cubicBezTo>
                  <a:cubicBezTo>
                    <a:pt x="4763" y="3239"/>
                    <a:pt x="4001" y="4013"/>
                    <a:pt x="3049" y="4049"/>
                  </a:cubicBezTo>
                  <a:cubicBezTo>
                    <a:pt x="2096" y="4013"/>
                    <a:pt x="1346" y="3239"/>
                    <a:pt x="1346" y="2287"/>
                  </a:cubicBezTo>
                  <a:cubicBezTo>
                    <a:pt x="1346" y="1334"/>
                    <a:pt x="2096" y="549"/>
                    <a:pt x="3049" y="525"/>
                  </a:cubicBezTo>
                  <a:close/>
                  <a:moveTo>
                    <a:pt x="3049" y="1"/>
                  </a:moveTo>
                  <a:cubicBezTo>
                    <a:pt x="1013" y="1"/>
                    <a:pt x="1" y="2466"/>
                    <a:pt x="1441" y="3906"/>
                  </a:cubicBezTo>
                  <a:cubicBezTo>
                    <a:pt x="1903" y="4368"/>
                    <a:pt x="2472" y="4574"/>
                    <a:pt x="3032" y="4574"/>
                  </a:cubicBezTo>
                  <a:cubicBezTo>
                    <a:pt x="4205" y="4574"/>
                    <a:pt x="5335" y="3665"/>
                    <a:pt x="5335" y="2287"/>
                  </a:cubicBezTo>
                  <a:cubicBezTo>
                    <a:pt x="5335" y="1025"/>
                    <a:pt x="4311" y="1"/>
                    <a:pt x="3049" y="1"/>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 name="Google Shape;139;p19"/>
            <p:cNvSpPr/>
            <p:nvPr/>
          </p:nvSpPr>
          <p:spPr>
            <a:xfrm>
              <a:off x="4362450" y="2611475"/>
              <a:ext cx="13100" cy="264925"/>
            </a:xfrm>
            <a:custGeom>
              <a:rect b="b" l="l" r="r" t="t"/>
              <a:pathLst>
                <a:path extrusionOk="0" h="10597" w="524">
                  <a:moveTo>
                    <a:pt x="0" y="0"/>
                  </a:moveTo>
                  <a:lnTo>
                    <a:pt x="0" y="10597"/>
                  </a:lnTo>
                  <a:lnTo>
                    <a:pt x="524" y="10597"/>
                  </a:lnTo>
                  <a:lnTo>
                    <a:pt x="524" y="0"/>
                  </a:ln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 name="Google Shape;140;p19"/>
            <p:cNvSpPr/>
            <p:nvPr/>
          </p:nvSpPr>
          <p:spPr>
            <a:xfrm>
              <a:off x="4325225" y="2832325"/>
              <a:ext cx="87850" cy="87825"/>
            </a:xfrm>
            <a:custGeom>
              <a:rect b="b" l="l" r="r" t="t"/>
              <a:pathLst>
                <a:path extrusionOk="0" h="3513" w="3514">
                  <a:moveTo>
                    <a:pt x="1763" y="0"/>
                  </a:moveTo>
                  <a:cubicBezTo>
                    <a:pt x="787" y="0"/>
                    <a:pt x="1" y="786"/>
                    <a:pt x="1" y="1763"/>
                  </a:cubicBezTo>
                  <a:cubicBezTo>
                    <a:pt x="1" y="2727"/>
                    <a:pt x="787" y="3513"/>
                    <a:pt x="1763" y="3513"/>
                  </a:cubicBezTo>
                  <a:cubicBezTo>
                    <a:pt x="2727" y="3513"/>
                    <a:pt x="3513" y="2727"/>
                    <a:pt x="3513" y="1763"/>
                  </a:cubicBezTo>
                  <a:cubicBezTo>
                    <a:pt x="3513" y="786"/>
                    <a:pt x="2727"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 name="Google Shape;141;p19"/>
            <p:cNvSpPr/>
            <p:nvPr/>
          </p:nvSpPr>
          <p:spPr>
            <a:xfrm>
              <a:off x="4292775" y="2819225"/>
              <a:ext cx="133675" cy="114200"/>
            </a:xfrm>
            <a:custGeom>
              <a:rect b="b" l="l" r="r" t="t"/>
              <a:pathLst>
                <a:path extrusionOk="0" h="4568" w="5347">
                  <a:moveTo>
                    <a:pt x="3061" y="524"/>
                  </a:moveTo>
                  <a:cubicBezTo>
                    <a:pt x="4013" y="548"/>
                    <a:pt x="4763" y="1322"/>
                    <a:pt x="4763" y="2275"/>
                  </a:cubicBezTo>
                  <a:cubicBezTo>
                    <a:pt x="4763" y="3239"/>
                    <a:pt x="4013" y="4013"/>
                    <a:pt x="3061" y="4037"/>
                  </a:cubicBezTo>
                  <a:cubicBezTo>
                    <a:pt x="2108" y="4013"/>
                    <a:pt x="1346" y="3239"/>
                    <a:pt x="1346" y="2275"/>
                  </a:cubicBezTo>
                  <a:cubicBezTo>
                    <a:pt x="1346" y="1322"/>
                    <a:pt x="2108" y="548"/>
                    <a:pt x="3061" y="524"/>
                  </a:cubicBezTo>
                  <a:close/>
                  <a:moveTo>
                    <a:pt x="3061" y="1"/>
                  </a:moveTo>
                  <a:cubicBezTo>
                    <a:pt x="1025" y="1"/>
                    <a:pt x="1" y="2465"/>
                    <a:pt x="1442" y="3894"/>
                  </a:cubicBezTo>
                  <a:cubicBezTo>
                    <a:pt x="1907" y="4359"/>
                    <a:pt x="2479" y="4567"/>
                    <a:pt x="3041" y="4567"/>
                  </a:cubicBezTo>
                  <a:cubicBezTo>
                    <a:pt x="4217" y="4567"/>
                    <a:pt x="5347" y="3653"/>
                    <a:pt x="5347" y="2275"/>
                  </a:cubicBezTo>
                  <a:cubicBezTo>
                    <a:pt x="5335" y="1013"/>
                    <a:pt x="4323" y="1"/>
                    <a:pt x="3061" y="1"/>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 name="Google Shape;142;p19"/>
            <p:cNvSpPr/>
            <p:nvPr/>
          </p:nvSpPr>
          <p:spPr>
            <a:xfrm>
              <a:off x="7180950" y="2611475"/>
              <a:ext cx="197675" cy="315525"/>
            </a:xfrm>
            <a:custGeom>
              <a:rect b="b" l="l" r="r" t="t"/>
              <a:pathLst>
                <a:path extrusionOk="0" h="12621" w="7907">
                  <a:moveTo>
                    <a:pt x="0" y="0"/>
                  </a:moveTo>
                  <a:lnTo>
                    <a:pt x="12" y="7810"/>
                  </a:lnTo>
                  <a:cubicBezTo>
                    <a:pt x="12" y="8346"/>
                    <a:pt x="441" y="8775"/>
                    <a:pt x="965" y="8775"/>
                  </a:cubicBezTo>
                  <a:lnTo>
                    <a:pt x="3870" y="8775"/>
                  </a:lnTo>
                  <a:cubicBezTo>
                    <a:pt x="3881" y="8774"/>
                    <a:pt x="3892" y="8773"/>
                    <a:pt x="3903" y="8773"/>
                  </a:cubicBezTo>
                  <a:cubicBezTo>
                    <a:pt x="3999" y="8773"/>
                    <a:pt x="4093" y="8819"/>
                    <a:pt x="4167" y="8894"/>
                  </a:cubicBezTo>
                  <a:cubicBezTo>
                    <a:pt x="4251" y="8977"/>
                    <a:pt x="4298" y="9084"/>
                    <a:pt x="4298" y="9204"/>
                  </a:cubicBezTo>
                  <a:cubicBezTo>
                    <a:pt x="4298" y="9454"/>
                    <a:pt x="4287" y="10787"/>
                    <a:pt x="4275" y="11549"/>
                  </a:cubicBezTo>
                  <a:cubicBezTo>
                    <a:pt x="4275" y="12144"/>
                    <a:pt x="4739" y="12621"/>
                    <a:pt x="5334" y="12621"/>
                  </a:cubicBezTo>
                  <a:lnTo>
                    <a:pt x="7906" y="12621"/>
                  </a:lnTo>
                  <a:lnTo>
                    <a:pt x="7906" y="12097"/>
                  </a:lnTo>
                  <a:lnTo>
                    <a:pt x="5322" y="12097"/>
                  </a:lnTo>
                  <a:cubicBezTo>
                    <a:pt x="5025" y="12097"/>
                    <a:pt x="4787" y="11859"/>
                    <a:pt x="4787" y="11561"/>
                  </a:cubicBezTo>
                  <a:cubicBezTo>
                    <a:pt x="4799" y="10620"/>
                    <a:pt x="4810" y="9454"/>
                    <a:pt x="4810" y="9204"/>
                  </a:cubicBezTo>
                  <a:cubicBezTo>
                    <a:pt x="4810" y="8680"/>
                    <a:pt x="4382" y="8251"/>
                    <a:pt x="3858" y="8251"/>
                  </a:cubicBezTo>
                  <a:lnTo>
                    <a:pt x="965" y="8251"/>
                  </a:lnTo>
                  <a:cubicBezTo>
                    <a:pt x="727" y="8251"/>
                    <a:pt x="524" y="8049"/>
                    <a:pt x="524" y="7810"/>
                  </a:cubicBez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 name="Google Shape;143;p19"/>
            <p:cNvSpPr/>
            <p:nvPr/>
          </p:nvSpPr>
          <p:spPr>
            <a:xfrm>
              <a:off x="6682375" y="2611475"/>
              <a:ext cx="289050" cy="162525"/>
            </a:xfrm>
            <a:custGeom>
              <a:rect b="b" l="l" r="r" t="t"/>
              <a:pathLst>
                <a:path extrusionOk="0" h="6501" w="11562">
                  <a:moveTo>
                    <a:pt x="11037" y="0"/>
                  </a:moveTo>
                  <a:lnTo>
                    <a:pt x="11037" y="4762"/>
                  </a:lnTo>
                  <a:cubicBezTo>
                    <a:pt x="11037" y="5417"/>
                    <a:pt x="10514" y="5953"/>
                    <a:pt x="9847" y="5953"/>
                  </a:cubicBezTo>
                  <a:lnTo>
                    <a:pt x="0" y="5965"/>
                  </a:lnTo>
                  <a:lnTo>
                    <a:pt x="0" y="6501"/>
                  </a:lnTo>
                  <a:lnTo>
                    <a:pt x="9847" y="6477"/>
                  </a:lnTo>
                  <a:cubicBezTo>
                    <a:pt x="10799" y="6477"/>
                    <a:pt x="11561" y="5703"/>
                    <a:pt x="11561" y="4762"/>
                  </a:cubicBezTo>
                  <a:lnTo>
                    <a:pt x="11561"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 name="Google Shape;144;p19"/>
            <p:cNvSpPr/>
            <p:nvPr/>
          </p:nvSpPr>
          <p:spPr>
            <a:xfrm>
              <a:off x="6638325" y="2723375"/>
              <a:ext cx="88125" cy="88125"/>
            </a:xfrm>
            <a:custGeom>
              <a:rect b="b" l="l" r="r" t="t"/>
              <a:pathLst>
                <a:path extrusionOk="0" h="3525" w="3525">
                  <a:moveTo>
                    <a:pt x="1762" y="1"/>
                  </a:moveTo>
                  <a:cubicBezTo>
                    <a:pt x="786" y="1"/>
                    <a:pt x="0" y="787"/>
                    <a:pt x="0" y="1763"/>
                  </a:cubicBezTo>
                  <a:cubicBezTo>
                    <a:pt x="0" y="2739"/>
                    <a:pt x="786" y="3525"/>
                    <a:pt x="1762" y="3525"/>
                  </a:cubicBezTo>
                  <a:cubicBezTo>
                    <a:pt x="2739" y="3525"/>
                    <a:pt x="3524" y="2739"/>
                    <a:pt x="3524" y="1763"/>
                  </a:cubicBezTo>
                  <a:cubicBezTo>
                    <a:pt x="3524" y="787"/>
                    <a:pt x="2739"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 name="Google Shape;145;p19"/>
            <p:cNvSpPr/>
            <p:nvPr/>
          </p:nvSpPr>
          <p:spPr>
            <a:xfrm>
              <a:off x="6606175" y="2710275"/>
              <a:ext cx="133375" cy="114375"/>
            </a:xfrm>
            <a:custGeom>
              <a:rect b="b" l="l" r="r" t="t"/>
              <a:pathLst>
                <a:path extrusionOk="0" h="4575" w="5335">
                  <a:moveTo>
                    <a:pt x="3048" y="525"/>
                  </a:moveTo>
                  <a:cubicBezTo>
                    <a:pt x="4025" y="525"/>
                    <a:pt x="4810" y="1311"/>
                    <a:pt x="4810" y="2287"/>
                  </a:cubicBezTo>
                  <a:cubicBezTo>
                    <a:pt x="4810" y="3263"/>
                    <a:pt x="4025" y="4049"/>
                    <a:pt x="3048" y="4049"/>
                  </a:cubicBezTo>
                  <a:cubicBezTo>
                    <a:pt x="2072" y="4049"/>
                    <a:pt x="1286" y="3263"/>
                    <a:pt x="1286" y="2287"/>
                  </a:cubicBezTo>
                  <a:cubicBezTo>
                    <a:pt x="1286" y="1311"/>
                    <a:pt x="2072" y="525"/>
                    <a:pt x="3048" y="525"/>
                  </a:cubicBezTo>
                  <a:close/>
                  <a:moveTo>
                    <a:pt x="3048" y="1"/>
                  </a:moveTo>
                  <a:cubicBezTo>
                    <a:pt x="1012" y="1"/>
                    <a:pt x="0" y="2465"/>
                    <a:pt x="1441" y="3906"/>
                  </a:cubicBezTo>
                  <a:cubicBezTo>
                    <a:pt x="1906" y="4368"/>
                    <a:pt x="2477" y="4574"/>
                    <a:pt x="3037" y="4574"/>
                  </a:cubicBezTo>
                  <a:cubicBezTo>
                    <a:pt x="4210" y="4574"/>
                    <a:pt x="5334" y="3665"/>
                    <a:pt x="5334" y="2287"/>
                  </a:cubicBezTo>
                  <a:cubicBezTo>
                    <a:pt x="5334" y="1025"/>
                    <a:pt x="4310" y="1"/>
                    <a:pt x="3048" y="1"/>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 name="Google Shape;146;p19"/>
            <p:cNvSpPr/>
            <p:nvPr/>
          </p:nvSpPr>
          <p:spPr>
            <a:xfrm>
              <a:off x="5414650" y="2701350"/>
              <a:ext cx="406925" cy="264350"/>
            </a:xfrm>
            <a:custGeom>
              <a:rect b="b" l="l" r="r" t="t"/>
              <a:pathLst>
                <a:path extrusionOk="0" h="10574" w="16277">
                  <a:moveTo>
                    <a:pt x="1" y="1"/>
                  </a:moveTo>
                  <a:lnTo>
                    <a:pt x="1" y="525"/>
                  </a:lnTo>
                  <a:lnTo>
                    <a:pt x="7549" y="525"/>
                  </a:lnTo>
                  <a:cubicBezTo>
                    <a:pt x="8204" y="525"/>
                    <a:pt x="8740" y="1060"/>
                    <a:pt x="8740" y="1715"/>
                  </a:cubicBezTo>
                  <a:lnTo>
                    <a:pt x="8740" y="8549"/>
                  </a:lnTo>
                  <a:cubicBezTo>
                    <a:pt x="8740" y="9669"/>
                    <a:pt x="9645" y="10573"/>
                    <a:pt x="10764" y="10573"/>
                  </a:cubicBezTo>
                  <a:lnTo>
                    <a:pt x="16276" y="10573"/>
                  </a:lnTo>
                  <a:lnTo>
                    <a:pt x="16276" y="10050"/>
                  </a:lnTo>
                  <a:lnTo>
                    <a:pt x="10752" y="10050"/>
                  </a:lnTo>
                  <a:cubicBezTo>
                    <a:pt x="9930" y="10050"/>
                    <a:pt x="9252" y="9371"/>
                    <a:pt x="9252" y="8537"/>
                  </a:cubicBezTo>
                  <a:lnTo>
                    <a:pt x="9264" y="1715"/>
                  </a:lnTo>
                  <a:cubicBezTo>
                    <a:pt x="9264" y="763"/>
                    <a:pt x="8490" y="1"/>
                    <a:pt x="75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 name="Google Shape;147;p19"/>
            <p:cNvSpPr/>
            <p:nvPr/>
          </p:nvSpPr>
          <p:spPr>
            <a:xfrm>
              <a:off x="7099375" y="2876075"/>
              <a:ext cx="22575" cy="6325"/>
            </a:xfrm>
            <a:custGeom>
              <a:rect b="b" l="l" r="r" t="t"/>
              <a:pathLst>
                <a:path extrusionOk="0" h="253" w="903">
                  <a:moveTo>
                    <a:pt x="738" y="0"/>
                  </a:moveTo>
                  <a:cubicBezTo>
                    <a:pt x="734" y="0"/>
                    <a:pt x="731" y="0"/>
                    <a:pt x="727" y="1"/>
                  </a:cubicBezTo>
                  <a:lnTo>
                    <a:pt x="156" y="1"/>
                  </a:lnTo>
                  <a:cubicBezTo>
                    <a:pt x="1" y="24"/>
                    <a:pt x="1" y="239"/>
                    <a:pt x="156"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 name="Google Shape;148;p19"/>
            <p:cNvSpPr/>
            <p:nvPr/>
          </p:nvSpPr>
          <p:spPr>
            <a:xfrm>
              <a:off x="7132125" y="2876075"/>
              <a:ext cx="22550" cy="6325"/>
            </a:xfrm>
            <a:custGeom>
              <a:rect b="b" l="l" r="r" t="t"/>
              <a:pathLst>
                <a:path extrusionOk="0" h="253" w="902">
                  <a:moveTo>
                    <a:pt x="738" y="0"/>
                  </a:moveTo>
                  <a:cubicBezTo>
                    <a:pt x="734" y="0"/>
                    <a:pt x="731" y="0"/>
                    <a:pt x="727" y="1"/>
                  </a:cubicBezTo>
                  <a:lnTo>
                    <a:pt x="155" y="1"/>
                  </a:lnTo>
                  <a:cubicBezTo>
                    <a:pt x="1" y="24"/>
                    <a:pt x="1" y="239"/>
                    <a:pt x="155"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 name="Google Shape;149;p19"/>
            <p:cNvSpPr/>
            <p:nvPr/>
          </p:nvSpPr>
          <p:spPr>
            <a:xfrm>
              <a:off x="7123500" y="2852825"/>
              <a:ext cx="6275" cy="20300"/>
            </a:xfrm>
            <a:custGeom>
              <a:rect b="b" l="l" r="r" t="t"/>
              <a:pathLst>
                <a:path extrusionOk="0" h="812" w="251">
                  <a:moveTo>
                    <a:pt x="147" y="0"/>
                  </a:moveTo>
                  <a:cubicBezTo>
                    <a:pt x="142" y="0"/>
                    <a:pt x="137" y="1"/>
                    <a:pt x="131" y="2"/>
                  </a:cubicBezTo>
                  <a:cubicBezTo>
                    <a:pt x="60" y="2"/>
                    <a:pt x="0" y="50"/>
                    <a:pt x="0" y="121"/>
                  </a:cubicBezTo>
                  <a:lnTo>
                    <a:pt x="0" y="693"/>
                  </a:lnTo>
                  <a:cubicBezTo>
                    <a:pt x="0" y="764"/>
                    <a:pt x="60" y="812"/>
                    <a:pt x="131" y="812"/>
                  </a:cubicBezTo>
                  <a:cubicBezTo>
                    <a:pt x="191" y="812"/>
                    <a:pt x="250" y="764"/>
                    <a:pt x="250" y="693"/>
                  </a:cubicBezTo>
                  <a:lnTo>
                    <a:pt x="250" y="121"/>
                  </a:lnTo>
                  <a:cubicBezTo>
                    <a:pt x="250" y="56"/>
                    <a:pt x="201" y="0"/>
                    <a:pt x="14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 name="Google Shape;150;p19"/>
            <p:cNvSpPr/>
            <p:nvPr/>
          </p:nvSpPr>
          <p:spPr>
            <a:xfrm>
              <a:off x="7123500" y="288530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75"/>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 name="Google Shape;151;p19"/>
            <p:cNvSpPr/>
            <p:nvPr/>
          </p:nvSpPr>
          <p:spPr>
            <a:xfrm>
              <a:off x="6081400" y="2611475"/>
              <a:ext cx="13125" cy="253325"/>
            </a:xfrm>
            <a:custGeom>
              <a:rect b="b" l="l" r="r" t="t"/>
              <a:pathLst>
                <a:path extrusionOk="0" h="10133" w="525">
                  <a:moveTo>
                    <a:pt x="1" y="0"/>
                  </a:moveTo>
                  <a:lnTo>
                    <a:pt x="1" y="10132"/>
                  </a:lnTo>
                  <a:lnTo>
                    <a:pt x="524" y="10132"/>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 name="Google Shape;152;p19"/>
            <p:cNvSpPr/>
            <p:nvPr/>
          </p:nvSpPr>
          <p:spPr>
            <a:xfrm>
              <a:off x="6043600" y="2877275"/>
              <a:ext cx="88125" cy="88125"/>
            </a:xfrm>
            <a:custGeom>
              <a:rect b="b" l="l" r="r" t="t"/>
              <a:pathLst>
                <a:path extrusionOk="0" h="3525" w="3525">
                  <a:moveTo>
                    <a:pt x="1763" y="0"/>
                  </a:moveTo>
                  <a:cubicBezTo>
                    <a:pt x="798" y="0"/>
                    <a:pt x="1" y="786"/>
                    <a:pt x="1" y="1762"/>
                  </a:cubicBezTo>
                  <a:cubicBezTo>
                    <a:pt x="1" y="2727"/>
                    <a:pt x="798" y="3525"/>
                    <a:pt x="1763" y="3525"/>
                  </a:cubicBezTo>
                  <a:cubicBezTo>
                    <a:pt x="2739" y="3525"/>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 name="Google Shape;153;p19"/>
            <p:cNvSpPr/>
            <p:nvPr/>
          </p:nvSpPr>
          <p:spPr>
            <a:xfrm>
              <a:off x="6026325" y="2864175"/>
              <a:ext cx="124150" cy="114225"/>
            </a:xfrm>
            <a:custGeom>
              <a:rect b="b" l="l" r="r" t="t"/>
              <a:pathLst>
                <a:path extrusionOk="0" h="4569" w="4966">
                  <a:moveTo>
                    <a:pt x="2454" y="524"/>
                  </a:moveTo>
                  <a:cubicBezTo>
                    <a:pt x="3430" y="524"/>
                    <a:pt x="4216" y="1310"/>
                    <a:pt x="4216" y="2286"/>
                  </a:cubicBezTo>
                  <a:cubicBezTo>
                    <a:pt x="4216" y="3251"/>
                    <a:pt x="3430" y="4049"/>
                    <a:pt x="2454" y="4049"/>
                  </a:cubicBezTo>
                  <a:cubicBezTo>
                    <a:pt x="1489" y="4049"/>
                    <a:pt x="692" y="3251"/>
                    <a:pt x="692" y="2286"/>
                  </a:cubicBezTo>
                  <a:cubicBezTo>
                    <a:pt x="692" y="1310"/>
                    <a:pt x="1489" y="524"/>
                    <a:pt x="2454" y="524"/>
                  </a:cubicBezTo>
                  <a:close/>
                  <a:moveTo>
                    <a:pt x="2454" y="0"/>
                  </a:moveTo>
                  <a:cubicBezTo>
                    <a:pt x="1370" y="0"/>
                    <a:pt x="430" y="774"/>
                    <a:pt x="215" y="1834"/>
                  </a:cubicBezTo>
                  <a:cubicBezTo>
                    <a:pt x="1" y="2906"/>
                    <a:pt x="572" y="3977"/>
                    <a:pt x="1584" y="4394"/>
                  </a:cubicBezTo>
                  <a:cubicBezTo>
                    <a:pt x="1868" y="4512"/>
                    <a:pt x="2165" y="4569"/>
                    <a:pt x="2459" y="4569"/>
                  </a:cubicBezTo>
                  <a:cubicBezTo>
                    <a:pt x="3201" y="4569"/>
                    <a:pt x="3924" y="4205"/>
                    <a:pt x="4359" y="3548"/>
                  </a:cubicBezTo>
                  <a:cubicBezTo>
                    <a:pt x="4966" y="2644"/>
                    <a:pt x="4847" y="1441"/>
                    <a:pt x="4073" y="667"/>
                  </a:cubicBezTo>
                  <a:cubicBezTo>
                    <a:pt x="3644" y="239"/>
                    <a:pt x="3061" y="0"/>
                    <a:pt x="2454"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 name="Google Shape;154;p19"/>
            <p:cNvSpPr/>
            <p:nvPr/>
          </p:nvSpPr>
          <p:spPr>
            <a:xfrm>
              <a:off x="5862325" y="278737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74"/>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 name="Google Shape;155;p19"/>
            <p:cNvSpPr/>
            <p:nvPr/>
          </p:nvSpPr>
          <p:spPr>
            <a:xfrm>
              <a:off x="5862325" y="275462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63"/>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 name="Google Shape;156;p19"/>
            <p:cNvSpPr/>
            <p:nvPr/>
          </p:nvSpPr>
          <p:spPr>
            <a:xfrm>
              <a:off x="5869950" y="2778125"/>
              <a:ext cx="22475" cy="6325"/>
            </a:xfrm>
            <a:custGeom>
              <a:rect b="b" l="l" r="r" t="t"/>
              <a:pathLst>
                <a:path extrusionOk="0" h="253" w="899">
                  <a:moveTo>
                    <a:pt x="163" y="0"/>
                  </a:moveTo>
                  <a:cubicBezTo>
                    <a:pt x="0" y="0"/>
                    <a:pt x="0" y="253"/>
                    <a:pt x="163" y="253"/>
                  </a:cubicBezTo>
                  <a:cubicBezTo>
                    <a:pt x="169" y="253"/>
                    <a:pt x="176" y="252"/>
                    <a:pt x="184" y="252"/>
                  </a:cubicBezTo>
                  <a:lnTo>
                    <a:pt x="755" y="252"/>
                  </a:lnTo>
                  <a:cubicBezTo>
                    <a:pt x="898" y="240"/>
                    <a:pt x="898" y="13"/>
                    <a:pt x="755" y="1"/>
                  </a:cubicBezTo>
                  <a:lnTo>
                    <a:pt x="184" y="1"/>
                  </a:lnTo>
                  <a:cubicBezTo>
                    <a:pt x="176" y="1"/>
                    <a:pt x="169" y="0"/>
                    <a:pt x="16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 name="Google Shape;157;p19"/>
            <p:cNvSpPr/>
            <p:nvPr/>
          </p:nvSpPr>
          <p:spPr>
            <a:xfrm>
              <a:off x="5838225" y="2778150"/>
              <a:ext cx="21450" cy="6275"/>
            </a:xfrm>
            <a:custGeom>
              <a:rect b="b" l="l" r="r" t="t"/>
              <a:pathLst>
                <a:path extrusionOk="0" h="251" w="858">
                  <a:moveTo>
                    <a:pt x="143" y="0"/>
                  </a:moveTo>
                  <a:cubicBezTo>
                    <a:pt x="0" y="12"/>
                    <a:pt x="0" y="239"/>
                    <a:pt x="143" y="251"/>
                  </a:cubicBezTo>
                  <a:lnTo>
                    <a:pt x="715" y="251"/>
                  </a:lnTo>
                  <a:cubicBezTo>
                    <a:pt x="857" y="239"/>
                    <a:pt x="857" y="12"/>
                    <a:pt x="715"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 name="Google Shape;158;p19"/>
            <p:cNvSpPr/>
            <p:nvPr/>
          </p:nvSpPr>
          <p:spPr>
            <a:xfrm>
              <a:off x="6295125" y="2611475"/>
              <a:ext cx="110750" cy="206300"/>
            </a:xfrm>
            <a:custGeom>
              <a:rect b="b" l="l" r="r" t="t"/>
              <a:pathLst>
                <a:path extrusionOk="0" h="8252" w="4430">
                  <a:moveTo>
                    <a:pt x="12" y="0"/>
                  </a:moveTo>
                  <a:lnTo>
                    <a:pt x="0" y="1203"/>
                  </a:lnTo>
                  <a:cubicBezTo>
                    <a:pt x="0" y="2143"/>
                    <a:pt x="774" y="2917"/>
                    <a:pt x="1715" y="2917"/>
                  </a:cubicBezTo>
                  <a:lnTo>
                    <a:pt x="2691" y="2917"/>
                  </a:lnTo>
                  <a:cubicBezTo>
                    <a:pt x="3346" y="2917"/>
                    <a:pt x="3882" y="3453"/>
                    <a:pt x="3882" y="4108"/>
                  </a:cubicBezTo>
                  <a:lnTo>
                    <a:pt x="3906" y="8251"/>
                  </a:lnTo>
                  <a:lnTo>
                    <a:pt x="4429" y="8251"/>
                  </a:lnTo>
                  <a:lnTo>
                    <a:pt x="4406" y="4108"/>
                  </a:lnTo>
                  <a:cubicBezTo>
                    <a:pt x="4406" y="3155"/>
                    <a:pt x="3644" y="2393"/>
                    <a:pt x="2691" y="2393"/>
                  </a:cubicBezTo>
                  <a:lnTo>
                    <a:pt x="1727" y="2393"/>
                  </a:lnTo>
                  <a:cubicBezTo>
                    <a:pt x="1060" y="2393"/>
                    <a:pt x="536" y="1857"/>
                    <a:pt x="536" y="1203"/>
                  </a:cubicBezTo>
                  <a:lnTo>
                    <a:pt x="536" y="0"/>
                  </a:ln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 name="Google Shape;159;p19"/>
            <p:cNvSpPr/>
            <p:nvPr/>
          </p:nvSpPr>
          <p:spPr>
            <a:xfrm>
              <a:off x="6354950" y="2773675"/>
              <a:ext cx="88125" cy="87850"/>
            </a:xfrm>
            <a:custGeom>
              <a:rect b="b" l="l" r="r" t="t"/>
              <a:pathLst>
                <a:path extrusionOk="0" h="3514" w="3525">
                  <a:moveTo>
                    <a:pt x="1763" y="1"/>
                  </a:moveTo>
                  <a:cubicBezTo>
                    <a:pt x="798" y="1"/>
                    <a:pt x="0" y="787"/>
                    <a:pt x="0" y="1763"/>
                  </a:cubicBezTo>
                  <a:cubicBezTo>
                    <a:pt x="0" y="2727"/>
                    <a:pt x="798" y="3513"/>
                    <a:pt x="1763" y="3513"/>
                  </a:cubicBezTo>
                  <a:cubicBezTo>
                    <a:pt x="2739" y="3513"/>
                    <a:pt x="3525" y="2727"/>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 name="Google Shape;160;p19"/>
            <p:cNvSpPr/>
            <p:nvPr/>
          </p:nvSpPr>
          <p:spPr>
            <a:xfrm>
              <a:off x="6322800" y="2760575"/>
              <a:ext cx="133675" cy="114200"/>
            </a:xfrm>
            <a:custGeom>
              <a:rect b="b" l="l" r="r" t="t"/>
              <a:pathLst>
                <a:path extrusionOk="0" h="4568" w="5347">
                  <a:moveTo>
                    <a:pt x="3049" y="525"/>
                  </a:moveTo>
                  <a:cubicBezTo>
                    <a:pt x="4025" y="525"/>
                    <a:pt x="4811" y="1311"/>
                    <a:pt x="4811" y="2287"/>
                  </a:cubicBezTo>
                  <a:cubicBezTo>
                    <a:pt x="4811" y="3244"/>
                    <a:pt x="4036" y="4037"/>
                    <a:pt x="3070" y="4037"/>
                  </a:cubicBezTo>
                  <a:cubicBezTo>
                    <a:pt x="3063" y="4037"/>
                    <a:pt x="3056" y="4037"/>
                    <a:pt x="3049" y="4037"/>
                  </a:cubicBezTo>
                  <a:cubicBezTo>
                    <a:pt x="2084" y="4037"/>
                    <a:pt x="1298" y="3251"/>
                    <a:pt x="1298" y="2287"/>
                  </a:cubicBezTo>
                  <a:cubicBezTo>
                    <a:pt x="1298" y="1311"/>
                    <a:pt x="2084" y="525"/>
                    <a:pt x="3049" y="525"/>
                  </a:cubicBezTo>
                  <a:close/>
                  <a:moveTo>
                    <a:pt x="3070" y="1"/>
                  </a:moveTo>
                  <a:cubicBezTo>
                    <a:pt x="3063" y="1"/>
                    <a:pt x="3056" y="1"/>
                    <a:pt x="3049" y="1"/>
                  </a:cubicBezTo>
                  <a:cubicBezTo>
                    <a:pt x="1013" y="1"/>
                    <a:pt x="1" y="2466"/>
                    <a:pt x="1441" y="3894"/>
                  </a:cubicBezTo>
                  <a:cubicBezTo>
                    <a:pt x="1907" y="4360"/>
                    <a:pt x="2479" y="4568"/>
                    <a:pt x="3040" y="4568"/>
                  </a:cubicBezTo>
                  <a:cubicBezTo>
                    <a:pt x="4216" y="4568"/>
                    <a:pt x="5343" y="3653"/>
                    <a:pt x="5335" y="2275"/>
                  </a:cubicBezTo>
                  <a:cubicBezTo>
                    <a:pt x="5346" y="1020"/>
                    <a:pt x="4323" y="1"/>
                    <a:pt x="3070" y="1"/>
                  </a:cubicBez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 name="Google Shape;161;p19"/>
            <p:cNvSpPr/>
            <p:nvPr/>
          </p:nvSpPr>
          <p:spPr>
            <a:xfrm>
              <a:off x="6770775" y="2940075"/>
              <a:ext cx="607850" cy="115525"/>
            </a:xfrm>
            <a:custGeom>
              <a:rect b="b" l="l" r="r" t="t"/>
              <a:pathLst>
                <a:path extrusionOk="0" h="4621" w="24314">
                  <a:moveTo>
                    <a:pt x="10014" y="0"/>
                  </a:moveTo>
                  <a:lnTo>
                    <a:pt x="0" y="12"/>
                  </a:lnTo>
                  <a:lnTo>
                    <a:pt x="0" y="536"/>
                  </a:lnTo>
                  <a:lnTo>
                    <a:pt x="10002" y="524"/>
                  </a:lnTo>
                  <a:cubicBezTo>
                    <a:pt x="10668" y="524"/>
                    <a:pt x="11192" y="1060"/>
                    <a:pt x="11192" y="1715"/>
                  </a:cubicBezTo>
                  <a:lnTo>
                    <a:pt x="11192" y="2906"/>
                  </a:lnTo>
                  <a:cubicBezTo>
                    <a:pt x="11192" y="3858"/>
                    <a:pt x="11966" y="4620"/>
                    <a:pt x="12907" y="4620"/>
                  </a:cubicBezTo>
                  <a:lnTo>
                    <a:pt x="24313" y="4620"/>
                  </a:lnTo>
                  <a:lnTo>
                    <a:pt x="24313" y="4096"/>
                  </a:lnTo>
                  <a:lnTo>
                    <a:pt x="12907" y="4096"/>
                  </a:lnTo>
                  <a:cubicBezTo>
                    <a:pt x="12252" y="4096"/>
                    <a:pt x="11716" y="3560"/>
                    <a:pt x="11716" y="2906"/>
                  </a:cubicBezTo>
                  <a:lnTo>
                    <a:pt x="11716" y="1715"/>
                  </a:lnTo>
                  <a:cubicBezTo>
                    <a:pt x="11728" y="774"/>
                    <a:pt x="10954" y="0"/>
                    <a:pt x="10014"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 name="Google Shape;162;p19"/>
            <p:cNvSpPr/>
            <p:nvPr/>
          </p:nvSpPr>
          <p:spPr>
            <a:xfrm>
              <a:off x="6726425" y="2902875"/>
              <a:ext cx="88125" cy="87825"/>
            </a:xfrm>
            <a:custGeom>
              <a:rect b="b" l="l" r="r" t="t"/>
              <a:pathLst>
                <a:path extrusionOk="0" h="3513" w="3525">
                  <a:moveTo>
                    <a:pt x="1763" y="0"/>
                  </a:moveTo>
                  <a:cubicBezTo>
                    <a:pt x="786" y="0"/>
                    <a:pt x="0" y="786"/>
                    <a:pt x="0" y="1762"/>
                  </a:cubicBezTo>
                  <a:cubicBezTo>
                    <a:pt x="0"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 name="Google Shape;163;p19"/>
            <p:cNvSpPr/>
            <p:nvPr/>
          </p:nvSpPr>
          <p:spPr>
            <a:xfrm>
              <a:off x="6693975" y="2889775"/>
              <a:ext cx="133675" cy="114200"/>
            </a:xfrm>
            <a:custGeom>
              <a:rect b="b" l="l" r="r" t="t"/>
              <a:pathLst>
                <a:path extrusionOk="0" h="4568" w="5347">
                  <a:moveTo>
                    <a:pt x="3061" y="524"/>
                  </a:moveTo>
                  <a:cubicBezTo>
                    <a:pt x="4037" y="524"/>
                    <a:pt x="4823" y="1310"/>
                    <a:pt x="4823" y="2286"/>
                  </a:cubicBezTo>
                  <a:cubicBezTo>
                    <a:pt x="4823" y="3251"/>
                    <a:pt x="4037" y="4037"/>
                    <a:pt x="3061" y="4048"/>
                  </a:cubicBezTo>
                  <a:cubicBezTo>
                    <a:pt x="2084" y="4048"/>
                    <a:pt x="1298" y="3251"/>
                    <a:pt x="1298" y="2286"/>
                  </a:cubicBezTo>
                  <a:cubicBezTo>
                    <a:pt x="1298" y="1310"/>
                    <a:pt x="2084" y="524"/>
                    <a:pt x="3061" y="524"/>
                  </a:cubicBezTo>
                  <a:close/>
                  <a:moveTo>
                    <a:pt x="3061" y="0"/>
                  </a:moveTo>
                  <a:cubicBezTo>
                    <a:pt x="1025" y="0"/>
                    <a:pt x="1" y="2453"/>
                    <a:pt x="1441" y="3894"/>
                  </a:cubicBezTo>
                  <a:cubicBezTo>
                    <a:pt x="1907" y="4359"/>
                    <a:pt x="2479" y="4567"/>
                    <a:pt x="3040" y="4567"/>
                  </a:cubicBezTo>
                  <a:cubicBezTo>
                    <a:pt x="4217" y="4567"/>
                    <a:pt x="5347" y="3653"/>
                    <a:pt x="5347" y="2274"/>
                  </a:cubicBezTo>
                  <a:cubicBezTo>
                    <a:pt x="5335" y="1012"/>
                    <a:pt x="4311" y="0"/>
                    <a:pt x="3061"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 name="Google Shape;164;p19"/>
            <p:cNvSpPr/>
            <p:nvPr/>
          </p:nvSpPr>
          <p:spPr>
            <a:xfrm>
              <a:off x="5369700" y="2663850"/>
              <a:ext cx="88125" cy="88125"/>
            </a:xfrm>
            <a:custGeom>
              <a:rect b="b" l="l" r="r" t="t"/>
              <a:pathLst>
                <a:path extrusionOk="0" h="3525" w="3525">
                  <a:moveTo>
                    <a:pt x="1763" y="1"/>
                  </a:moveTo>
                  <a:cubicBezTo>
                    <a:pt x="798" y="1"/>
                    <a:pt x="1" y="786"/>
                    <a:pt x="1" y="1763"/>
                  </a:cubicBezTo>
                  <a:cubicBezTo>
                    <a:pt x="1" y="2727"/>
                    <a:pt x="798" y="3525"/>
                    <a:pt x="1763" y="3525"/>
                  </a:cubicBezTo>
                  <a:cubicBezTo>
                    <a:pt x="2739" y="3525"/>
                    <a:pt x="3525" y="2727"/>
                    <a:pt x="3525" y="1763"/>
                  </a:cubicBezTo>
                  <a:cubicBezTo>
                    <a:pt x="3525" y="786"/>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 name="Google Shape;165;p19"/>
            <p:cNvSpPr/>
            <p:nvPr/>
          </p:nvSpPr>
          <p:spPr>
            <a:xfrm>
              <a:off x="5337550" y="2650750"/>
              <a:ext cx="133375" cy="114200"/>
            </a:xfrm>
            <a:custGeom>
              <a:rect b="b" l="l" r="r" t="t"/>
              <a:pathLst>
                <a:path extrusionOk="0" h="4568" w="5335">
                  <a:moveTo>
                    <a:pt x="3049" y="525"/>
                  </a:moveTo>
                  <a:cubicBezTo>
                    <a:pt x="4025" y="525"/>
                    <a:pt x="4811" y="1310"/>
                    <a:pt x="4811" y="2287"/>
                  </a:cubicBezTo>
                  <a:cubicBezTo>
                    <a:pt x="4811" y="3251"/>
                    <a:pt x="4025" y="4049"/>
                    <a:pt x="3049" y="4049"/>
                  </a:cubicBezTo>
                  <a:cubicBezTo>
                    <a:pt x="2084" y="4049"/>
                    <a:pt x="1287" y="3251"/>
                    <a:pt x="1287" y="2287"/>
                  </a:cubicBezTo>
                  <a:cubicBezTo>
                    <a:pt x="1287" y="1310"/>
                    <a:pt x="2084" y="525"/>
                    <a:pt x="3049" y="525"/>
                  </a:cubicBezTo>
                  <a:close/>
                  <a:moveTo>
                    <a:pt x="3049" y="1"/>
                  </a:moveTo>
                  <a:cubicBezTo>
                    <a:pt x="1013" y="1"/>
                    <a:pt x="1" y="2465"/>
                    <a:pt x="1442" y="3894"/>
                  </a:cubicBezTo>
                  <a:cubicBezTo>
                    <a:pt x="1907" y="4360"/>
                    <a:pt x="2479" y="4568"/>
                    <a:pt x="3039" y="4568"/>
                  </a:cubicBezTo>
                  <a:cubicBezTo>
                    <a:pt x="4212" y="4568"/>
                    <a:pt x="5335" y="3656"/>
                    <a:pt x="5335" y="2287"/>
                  </a:cubicBezTo>
                  <a:cubicBezTo>
                    <a:pt x="5335" y="1025"/>
                    <a:pt x="4311" y="1"/>
                    <a:pt x="30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 name="Google Shape;166;p19"/>
            <p:cNvSpPr/>
            <p:nvPr/>
          </p:nvSpPr>
          <p:spPr>
            <a:xfrm>
              <a:off x="5777500" y="2915075"/>
              <a:ext cx="88125" cy="88125"/>
            </a:xfrm>
            <a:custGeom>
              <a:rect b="b" l="l" r="r" t="t"/>
              <a:pathLst>
                <a:path extrusionOk="0" h="3525" w="3525">
                  <a:moveTo>
                    <a:pt x="1762" y="0"/>
                  </a:moveTo>
                  <a:cubicBezTo>
                    <a:pt x="786" y="0"/>
                    <a:pt x="0" y="798"/>
                    <a:pt x="0" y="1762"/>
                  </a:cubicBezTo>
                  <a:cubicBezTo>
                    <a:pt x="0" y="2739"/>
                    <a:pt x="786" y="3525"/>
                    <a:pt x="1762" y="3525"/>
                  </a:cubicBezTo>
                  <a:cubicBezTo>
                    <a:pt x="2739" y="3525"/>
                    <a:pt x="3525" y="2739"/>
                    <a:pt x="3525" y="1762"/>
                  </a:cubicBezTo>
                  <a:cubicBezTo>
                    <a:pt x="3525" y="798"/>
                    <a:pt x="2739"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 name="Google Shape;167;p19"/>
            <p:cNvSpPr/>
            <p:nvPr/>
          </p:nvSpPr>
          <p:spPr>
            <a:xfrm>
              <a:off x="5753100" y="2901975"/>
              <a:ext cx="125625" cy="114425"/>
            </a:xfrm>
            <a:custGeom>
              <a:rect b="b" l="l" r="r" t="t"/>
              <a:pathLst>
                <a:path extrusionOk="0" h="4577" w="5025">
                  <a:moveTo>
                    <a:pt x="2738" y="524"/>
                  </a:moveTo>
                  <a:cubicBezTo>
                    <a:pt x="3715" y="524"/>
                    <a:pt x="4501" y="1322"/>
                    <a:pt x="4501" y="2286"/>
                  </a:cubicBezTo>
                  <a:cubicBezTo>
                    <a:pt x="4501" y="3263"/>
                    <a:pt x="3715" y="4049"/>
                    <a:pt x="2738" y="4049"/>
                  </a:cubicBezTo>
                  <a:cubicBezTo>
                    <a:pt x="1762" y="4049"/>
                    <a:pt x="976" y="3263"/>
                    <a:pt x="976" y="2286"/>
                  </a:cubicBezTo>
                  <a:cubicBezTo>
                    <a:pt x="976" y="1322"/>
                    <a:pt x="1762" y="524"/>
                    <a:pt x="2738" y="524"/>
                  </a:cubicBezTo>
                  <a:close/>
                  <a:moveTo>
                    <a:pt x="2738" y="0"/>
                  </a:moveTo>
                  <a:cubicBezTo>
                    <a:pt x="1107" y="0"/>
                    <a:pt x="0" y="1655"/>
                    <a:pt x="631" y="3168"/>
                  </a:cubicBezTo>
                  <a:cubicBezTo>
                    <a:pt x="1005" y="4075"/>
                    <a:pt x="1867" y="4577"/>
                    <a:pt x="2746" y="4577"/>
                  </a:cubicBezTo>
                  <a:cubicBezTo>
                    <a:pt x="3320" y="4577"/>
                    <a:pt x="3901" y="4362"/>
                    <a:pt x="4358" y="3906"/>
                  </a:cubicBezTo>
                  <a:cubicBezTo>
                    <a:pt x="4786" y="3477"/>
                    <a:pt x="5024" y="2894"/>
                    <a:pt x="5024" y="2286"/>
                  </a:cubicBezTo>
                  <a:cubicBezTo>
                    <a:pt x="5024" y="1024"/>
                    <a:pt x="4001" y="12"/>
                    <a:pt x="2738"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 name="Google Shape;168;p19"/>
            <p:cNvSpPr/>
            <p:nvPr/>
          </p:nvSpPr>
          <p:spPr>
            <a:xfrm>
              <a:off x="6504375" y="2909125"/>
              <a:ext cx="6275" cy="20550"/>
            </a:xfrm>
            <a:custGeom>
              <a:rect b="b" l="l" r="r" t="t"/>
              <a:pathLst>
                <a:path extrusionOk="0" h="822" w="251">
                  <a:moveTo>
                    <a:pt x="131" y="0"/>
                  </a:moveTo>
                  <a:cubicBezTo>
                    <a:pt x="60" y="0"/>
                    <a:pt x="0" y="60"/>
                    <a:pt x="0" y="131"/>
                  </a:cubicBezTo>
                  <a:lnTo>
                    <a:pt x="0" y="691"/>
                  </a:lnTo>
                  <a:cubicBezTo>
                    <a:pt x="0" y="762"/>
                    <a:pt x="60" y="822"/>
                    <a:pt x="131" y="822"/>
                  </a:cubicBezTo>
                  <a:cubicBezTo>
                    <a:pt x="191" y="822"/>
                    <a:pt x="250" y="762"/>
                    <a:pt x="250" y="691"/>
                  </a:cubicBezTo>
                  <a:lnTo>
                    <a:pt x="250" y="131"/>
                  </a:lnTo>
                  <a:cubicBezTo>
                    <a:pt x="250" y="60"/>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 name="Google Shape;169;p19"/>
            <p:cNvSpPr/>
            <p:nvPr/>
          </p:nvSpPr>
          <p:spPr>
            <a:xfrm>
              <a:off x="6504375" y="2941850"/>
              <a:ext cx="6275" cy="20575"/>
            </a:xfrm>
            <a:custGeom>
              <a:rect b="b" l="l" r="r" t="t"/>
              <a:pathLst>
                <a:path extrusionOk="0" h="823" w="251">
                  <a:moveTo>
                    <a:pt x="131" y="1"/>
                  </a:moveTo>
                  <a:cubicBezTo>
                    <a:pt x="60" y="1"/>
                    <a:pt x="0" y="60"/>
                    <a:pt x="0" y="120"/>
                  </a:cubicBezTo>
                  <a:lnTo>
                    <a:pt x="0" y="691"/>
                  </a:lnTo>
                  <a:cubicBezTo>
                    <a:pt x="0" y="763"/>
                    <a:pt x="60" y="822"/>
                    <a:pt x="131" y="822"/>
                  </a:cubicBezTo>
                  <a:cubicBezTo>
                    <a:pt x="191" y="822"/>
                    <a:pt x="250" y="763"/>
                    <a:pt x="250" y="691"/>
                  </a:cubicBezTo>
                  <a:lnTo>
                    <a:pt x="250" y="120"/>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 name="Google Shape;170;p19"/>
            <p:cNvSpPr/>
            <p:nvPr/>
          </p:nvSpPr>
          <p:spPr>
            <a:xfrm>
              <a:off x="6513600" y="2932625"/>
              <a:ext cx="20275" cy="6275"/>
            </a:xfrm>
            <a:custGeom>
              <a:rect b="b" l="l" r="r" t="t"/>
              <a:pathLst>
                <a:path extrusionOk="0" h="251" w="811">
                  <a:moveTo>
                    <a:pt x="120" y="1"/>
                  </a:moveTo>
                  <a:cubicBezTo>
                    <a:pt x="48" y="1"/>
                    <a:pt x="0" y="60"/>
                    <a:pt x="0" y="132"/>
                  </a:cubicBezTo>
                  <a:cubicBezTo>
                    <a:pt x="0" y="191"/>
                    <a:pt x="48" y="251"/>
                    <a:pt x="120" y="251"/>
                  </a:cubicBezTo>
                  <a:lnTo>
                    <a:pt x="691" y="251"/>
                  </a:lnTo>
                  <a:cubicBezTo>
                    <a:pt x="762" y="251"/>
                    <a:pt x="810" y="191"/>
                    <a:pt x="810" y="132"/>
                  </a:cubicBezTo>
                  <a:cubicBezTo>
                    <a:pt x="810"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 name="Google Shape;171;p19"/>
            <p:cNvSpPr/>
            <p:nvPr/>
          </p:nvSpPr>
          <p:spPr>
            <a:xfrm>
              <a:off x="6480850" y="2932625"/>
              <a:ext cx="20275" cy="6275"/>
            </a:xfrm>
            <a:custGeom>
              <a:rect b="b" l="l" r="r" t="t"/>
              <a:pathLst>
                <a:path extrusionOk="0" h="251" w="811">
                  <a:moveTo>
                    <a:pt x="120" y="1"/>
                  </a:moveTo>
                  <a:cubicBezTo>
                    <a:pt x="48" y="1"/>
                    <a:pt x="1" y="60"/>
                    <a:pt x="1" y="132"/>
                  </a:cubicBezTo>
                  <a:cubicBezTo>
                    <a:pt x="1" y="191"/>
                    <a:pt x="48" y="251"/>
                    <a:pt x="120" y="251"/>
                  </a:cubicBezTo>
                  <a:lnTo>
                    <a:pt x="691" y="251"/>
                  </a:lnTo>
                  <a:cubicBezTo>
                    <a:pt x="763" y="251"/>
                    <a:pt x="810" y="191"/>
                    <a:pt x="810" y="132"/>
                  </a:cubicBezTo>
                  <a:cubicBezTo>
                    <a:pt x="810"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 name="Google Shape;172;p19"/>
            <p:cNvSpPr/>
            <p:nvPr/>
          </p:nvSpPr>
          <p:spPr>
            <a:xfrm>
              <a:off x="3037275" y="28722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 name="Google Shape;173;p19"/>
            <p:cNvSpPr/>
            <p:nvPr/>
          </p:nvSpPr>
          <p:spPr>
            <a:xfrm>
              <a:off x="3019700" y="2859100"/>
              <a:ext cx="124150" cy="114375"/>
            </a:xfrm>
            <a:custGeom>
              <a:rect b="b" l="l" r="r" t="t"/>
              <a:pathLst>
                <a:path extrusionOk="0" h="4575" w="4966">
                  <a:moveTo>
                    <a:pt x="2466" y="525"/>
                  </a:moveTo>
                  <a:cubicBezTo>
                    <a:pt x="3442" y="525"/>
                    <a:pt x="4228" y="1311"/>
                    <a:pt x="4228" y="2287"/>
                  </a:cubicBezTo>
                  <a:cubicBezTo>
                    <a:pt x="4228" y="3263"/>
                    <a:pt x="3442" y="4049"/>
                    <a:pt x="2466" y="4049"/>
                  </a:cubicBezTo>
                  <a:cubicBezTo>
                    <a:pt x="1501" y="4049"/>
                    <a:pt x="703" y="3263"/>
                    <a:pt x="703" y="2287"/>
                  </a:cubicBezTo>
                  <a:cubicBezTo>
                    <a:pt x="703" y="1311"/>
                    <a:pt x="1501" y="525"/>
                    <a:pt x="2466" y="525"/>
                  </a:cubicBezTo>
                  <a:close/>
                  <a:moveTo>
                    <a:pt x="2466" y="1"/>
                  </a:moveTo>
                  <a:cubicBezTo>
                    <a:pt x="1382" y="1"/>
                    <a:pt x="441" y="763"/>
                    <a:pt x="215" y="1835"/>
                  </a:cubicBezTo>
                  <a:cubicBezTo>
                    <a:pt x="1" y="2906"/>
                    <a:pt x="572" y="3978"/>
                    <a:pt x="1584" y="4394"/>
                  </a:cubicBezTo>
                  <a:cubicBezTo>
                    <a:pt x="1870" y="4517"/>
                    <a:pt x="2168" y="4575"/>
                    <a:pt x="2463" y="4575"/>
                  </a:cubicBezTo>
                  <a:cubicBezTo>
                    <a:pt x="3204" y="4575"/>
                    <a:pt x="3924" y="4208"/>
                    <a:pt x="4359" y="3561"/>
                  </a:cubicBezTo>
                  <a:cubicBezTo>
                    <a:pt x="4966" y="2656"/>
                    <a:pt x="4847" y="1442"/>
                    <a:pt x="4085" y="680"/>
                  </a:cubicBezTo>
                  <a:cubicBezTo>
                    <a:pt x="3656" y="239"/>
                    <a:pt x="3073" y="1"/>
                    <a:pt x="2466" y="1"/>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 name="Google Shape;174;p19"/>
            <p:cNvSpPr/>
            <p:nvPr/>
          </p:nvSpPr>
          <p:spPr>
            <a:xfrm>
              <a:off x="3303675" y="2912400"/>
              <a:ext cx="20550" cy="6275"/>
            </a:xfrm>
            <a:custGeom>
              <a:rect b="b" l="l" r="r" t="t"/>
              <a:pathLst>
                <a:path extrusionOk="0" h="251" w="822">
                  <a:moveTo>
                    <a:pt x="120" y="0"/>
                  </a:moveTo>
                  <a:cubicBezTo>
                    <a:pt x="48" y="0"/>
                    <a:pt x="0" y="60"/>
                    <a:pt x="0" y="131"/>
                  </a:cubicBezTo>
                  <a:cubicBezTo>
                    <a:pt x="0" y="191"/>
                    <a:pt x="60" y="250"/>
                    <a:pt x="120" y="250"/>
                  </a:cubicBezTo>
                  <a:lnTo>
                    <a:pt x="691" y="250"/>
                  </a:lnTo>
                  <a:cubicBezTo>
                    <a:pt x="762" y="250"/>
                    <a:pt x="822" y="191"/>
                    <a:pt x="822" y="131"/>
                  </a:cubicBezTo>
                  <a:cubicBezTo>
                    <a:pt x="822" y="60"/>
                    <a:pt x="762"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 name="Google Shape;175;p19"/>
            <p:cNvSpPr/>
            <p:nvPr/>
          </p:nvSpPr>
          <p:spPr>
            <a:xfrm>
              <a:off x="3271225" y="2912400"/>
              <a:ext cx="20275" cy="6300"/>
            </a:xfrm>
            <a:custGeom>
              <a:rect b="b" l="l" r="r" t="t"/>
              <a:pathLst>
                <a:path extrusionOk="0" h="252" w="811">
                  <a:moveTo>
                    <a:pt x="120" y="0"/>
                  </a:moveTo>
                  <a:cubicBezTo>
                    <a:pt x="48" y="0"/>
                    <a:pt x="1" y="60"/>
                    <a:pt x="1" y="131"/>
                  </a:cubicBezTo>
                  <a:cubicBezTo>
                    <a:pt x="1" y="191"/>
                    <a:pt x="48" y="250"/>
                    <a:pt x="120" y="250"/>
                  </a:cubicBezTo>
                  <a:lnTo>
                    <a:pt x="679" y="250"/>
                  </a:lnTo>
                  <a:cubicBezTo>
                    <a:pt x="686" y="251"/>
                    <a:pt x="692" y="252"/>
                    <a:pt x="698" y="252"/>
                  </a:cubicBezTo>
                  <a:cubicBezTo>
                    <a:pt x="761" y="252"/>
                    <a:pt x="810" y="196"/>
                    <a:pt x="810" y="131"/>
                  </a:cubicBezTo>
                  <a:cubicBezTo>
                    <a:pt x="810"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 name="Google Shape;176;p19"/>
            <p:cNvSpPr/>
            <p:nvPr/>
          </p:nvSpPr>
          <p:spPr>
            <a:xfrm>
              <a:off x="3294450" y="2921625"/>
              <a:ext cx="6275" cy="20550"/>
            </a:xfrm>
            <a:custGeom>
              <a:rect b="b" l="l" r="r" t="t"/>
              <a:pathLst>
                <a:path extrusionOk="0" h="822" w="251">
                  <a:moveTo>
                    <a:pt x="119" y="0"/>
                  </a:moveTo>
                  <a:cubicBezTo>
                    <a:pt x="48" y="0"/>
                    <a:pt x="0" y="60"/>
                    <a:pt x="0" y="131"/>
                  </a:cubicBezTo>
                  <a:lnTo>
                    <a:pt x="0" y="703"/>
                  </a:lnTo>
                  <a:cubicBezTo>
                    <a:pt x="0" y="762"/>
                    <a:pt x="60" y="822"/>
                    <a:pt x="119" y="822"/>
                  </a:cubicBezTo>
                  <a:cubicBezTo>
                    <a:pt x="191" y="822"/>
                    <a:pt x="250" y="762"/>
                    <a:pt x="250" y="703"/>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 name="Google Shape;177;p19"/>
            <p:cNvSpPr/>
            <p:nvPr/>
          </p:nvSpPr>
          <p:spPr>
            <a:xfrm>
              <a:off x="3294450" y="2888875"/>
              <a:ext cx="6275" cy="20575"/>
            </a:xfrm>
            <a:custGeom>
              <a:rect b="b" l="l" r="r" t="t"/>
              <a:pathLst>
                <a:path extrusionOk="0" h="823" w="251">
                  <a:moveTo>
                    <a:pt x="119" y="1"/>
                  </a:moveTo>
                  <a:cubicBezTo>
                    <a:pt x="48" y="1"/>
                    <a:pt x="0" y="60"/>
                    <a:pt x="0" y="132"/>
                  </a:cubicBezTo>
                  <a:lnTo>
                    <a:pt x="0" y="703"/>
                  </a:lnTo>
                  <a:cubicBezTo>
                    <a:pt x="0" y="763"/>
                    <a:pt x="60" y="822"/>
                    <a:pt x="119" y="822"/>
                  </a:cubicBezTo>
                  <a:cubicBezTo>
                    <a:pt x="191" y="822"/>
                    <a:pt x="250" y="775"/>
                    <a:pt x="250" y="703"/>
                  </a:cubicBezTo>
                  <a:lnTo>
                    <a:pt x="250" y="132"/>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 name="Google Shape;178;p19"/>
            <p:cNvSpPr/>
            <p:nvPr/>
          </p:nvSpPr>
          <p:spPr>
            <a:xfrm>
              <a:off x="410450" y="2952275"/>
              <a:ext cx="21750" cy="6275"/>
            </a:xfrm>
            <a:custGeom>
              <a:rect b="b" l="l" r="r" t="t"/>
              <a:pathLst>
                <a:path extrusionOk="0" h="251" w="870">
                  <a:moveTo>
                    <a:pt x="144" y="1"/>
                  </a:moveTo>
                  <a:cubicBezTo>
                    <a:pt x="1" y="13"/>
                    <a:pt x="1" y="239"/>
                    <a:pt x="144" y="251"/>
                  </a:cubicBezTo>
                  <a:lnTo>
                    <a:pt x="715" y="251"/>
                  </a:lnTo>
                  <a:cubicBezTo>
                    <a:pt x="870" y="239"/>
                    <a:pt x="870" y="13"/>
                    <a:pt x="71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 name="Google Shape;179;p19"/>
            <p:cNvSpPr/>
            <p:nvPr/>
          </p:nvSpPr>
          <p:spPr>
            <a:xfrm>
              <a:off x="377725" y="2952275"/>
              <a:ext cx="21750" cy="6275"/>
            </a:xfrm>
            <a:custGeom>
              <a:rect b="b" l="l" r="r" t="t"/>
              <a:pathLst>
                <a:path extrusionOk="0" h="251" w="870">
                  <a:moveTo>
                    <a:pt x="155" y="1"/>
                  </a:moveTo>
                  <a:cubicBezTo>
                    <a:pt x="0" y="13"/>
                    <a:pt x="0" y="239"/>
                    <a:pt x="155" y="251"/>
                  </a:cubicBezTo>
                  <a:lnTo>
                    <a:pt x="726" y="251"/>
                  </a:lnTo>
                  <a:cubicBezTo>
                    <a:pt x="869" y="239"/>
                    <a:pt x="869" y="13"/>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 name="Google Shape;180;p19"/>
            <p:cNvSpPr/>
            <p:nvPr/>
          </p:nvSpPr>
          <p:spPr>
            <a:xfrm>
              <a:off x="401825" y="2961875"/>
              <a:ext cx="6275" cy="20200"/>
            </a:xfrm>
            <a:custGeom>
              <a:rect b="b" l="l" r="r" t="t"/>
              <a:pathLst>
                <a:path extrusionOk="0" h="808" w="251">
                  <a:moveTo>
                    <a:pt x="125" y="1"/>
                  </a:moveTo>
                  <a:cubicBezTo>
                    <a:pt x="66" y="1"/>
                    <a:pt x="6" y="39"/>
                    <a:pt x="0" y="117"/>
                  </a:cubicBezTo>
                  <a:lnTo>
                    <a:pt x="0" y="688"/>
                  </a:lnTo>
                  <a:cubicBezTo>
                    <a:pt x="0" y="748"/>
                    <a:pt x="60" y="807"/>
                    <a:pt x="120" y="807"/>
                  </a:cubicBezTo>
                  <a:cubicBezTo>
                    <a:pt x="191" y="807"/>
                    <a:pt x="250" y="748"/>
                    <a:pt x="250" y="688"/>
                  </a:cubicBezTo>
                  <a:lnTo>
                    <a:pt x="250" y="117"/>
                  </a:lnTo>
                  <a:cubicBezTo>
                    <a:pt x="245" y="39"/>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 name="Google Shape;181;p19"/>
            <p:cNvSpPr/>
            <p:nvPr/>
          </p:nvSpPr>
          <p:spPr>
            <a:xfrm>
              <a:off x="401825" y="2929125"/>
              <a:ext cx="6275" cy="20200"/>
            </a:xfrm>
            <a:custGeom>
              <a:rect b="b" l="l" r="r" t="t"/>
              <a:pathLst>
                <a:path extrusionOk="0" h="808" w="251">
                  <a:moveTo>
                    <a:pt x="125" y="1"/>
                  </a:moveTo>
                  <a:cubicBezTo>
                    <a:pt x="66" y="1"/>
                    <a:pt x="6" y="40"/>
                    <a:pt x="0" y="117"/>
                  </a:cubicBezTo>
                  <a:lnTo>
                    <a:pt x="0" y="689"/>
                  </a:lnTo>
                  <a:cubicBezTo>
                    <a:pt x="0" y="760"/>
                    <a:pt x="60" y="808"/>
                    <a:pt x="120" y="808"/>
                  </a:cubicBezTo>
                  <a:cubicBezTo>
                    <a:pt x="191" y="808"/>
                    <a:pt x="250" y="760"/>
                    <a:pt x="250" y="689"/>
                  </a:cubicBezTo>
                  <a:lnTo>
                    <a:pt x="250" y="117"/>
                  </a:lnTo>
                  <a:cubicBezTo>
                    <a:pt x="245" y="40"/>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 name="Google Shape;182;p19"/>
            <p:cNvSpPr/>
            <p:nvPr/>
          </p:nvSpPr>
          <p:spPr>
            <a:xfrm>
              <a:off x="1548400" y="3026400"/>
              <a:ext cx="6275" cy="20550"/>
            </a:xfrm>
            <a:custGeom>
              <a:rect b="b" l="l" r="r" t="t"/>
              <a:pathLst>
                <a:path extrusionOk="0" h="822" w="251">
                  <a:moveTo>
                    <a:pt x="131" y="0"/>
                  </a:moveTo>
                  <a:cubicBezTo>
                    <a:pt x="60" y="0"/>
                    <a:pt x="0" y="48"/>
                    <a:pt x="0" y="119"/>
                  </a:cubicBezTo>
                  <a:lnTo>
                    <a:pt x="0" y="691"/>
                  </a:lnTo>
                  <a:cubicBezTo>
                    <a:pt x="0" y="762"/>
                    <a:pt x="60" y="822"/>
                    <a:pt x="131" y="822"/>
                  </a:cubicBezTo>
                  <a:cubicBezTo>
                    <a:pt x="191" y="822"/>
                    <a:pt x="250" y="762"/>
                    <a:pt x="250" y="691"/>
                  </a:cubicBezTo>
                  <a:lnTo>
                    <a:pt x="250" y="119"/>
                  </a:lnTo>
                  <a:cubicBezTo>
                    <a:pt x="250" y="48"/>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 name="Google Shape;183;p19"/>
            <p:cNvSpPr/>
            <p:nvPr/>
          </p:nvSpPr>
          <p:spPr>
            <a:xfrm>
              <a:off x="1548400" y="299365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 name="Google Shape;184;p19"/>
            <p:cNvSpPr/>
            <p:nvPr/>
          </p:nvSpPr>
          <p:spPr>
            <a:xfrm>
              <a:off x="1524875" y="3017175"/>
              <a:ext cx="20575" cy="6275"/>
            </a:xfrm>
            <a:custGeom>
              <a:rect b="b" l="l" r="r" t="t"/>
              <a:pathLst>
                <a:path extrusionOk="0" h="251" w="823">
                  <a:moveTo>
                    <a:pt x="132" y="0"/>
                  </a:moveTo>
                  <a:cubicBezTo>
                    <a:pt x="60" y="0"/>
                    <a:pt x="1" y="60"/>
                    <a:pt x="1" y="131"/>
                  </a:cubicBezTo>
                  <a:cubicBezTo>
                    <a:pt x="1" y="191"/>
                    <a:pt x="60" y="250"/>
                    <a:pt x="132" y="250"/>
                  </a:cubicBezTo>
                  <a:lnTo>
                    <a:pt x="703" y="250"/>
                  </a:lnTo>
                  <a:cubicBezTo>
                    <a:pt x="763" y="250"/>
                    <a:pt x="822" y="191"/>
                    <a:pt x="822" y="131"/>
                  </a:cubicBezTo>
                  <a:cubicBezTo>
                    <a:pt x="822" y="60"/>
                    <a:pt x="763"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 name="Google Shape;185;p19"/>
            <p:cNvSpPr/>
            <p:nvPr/>
          </p:nvSpPr>
          <p:spPr>
            <a:xfrm>
              <a:off x="1557625" y="3017175"/>
              <a:ext cx="20550" cy="6275"/>
            </a:xfrm>
            <a:custGeom>
              <a:rect b="b" l="l" r="r" t="t"/>
              <a:pathLst>
                <a:path extrusionOk="0" h="251" w="822">
                  <a:moveTo>
                    <a:pt x="131" y="0"/>
                  </a:moveTo>
                  <a:cubicBezTo>
                    <a:pt x="60" y="0"/>
                    <a:pt x="0" y="60"/>
                    <a:pt x="0" y="131"/>
                  </a:cubicBezTo>
                  <a:cubicBezTo>
                    <a:pt x="0" y="191"/>
                    <a:pt x="60" y="250"/>
                    <a:pt x="131" y="250"/>
                  </a:cubicBezTo>
                  <a:lnTo>
                    <a:pt x="703" y="250"/>
                  </a:lnTo>
                  <a:cubicBezTo>
                    <a:pt x="762" y="250"/>
                    <a:pt x="822" y="191"/>
                    <a:pt x="822" y="131"/>
                  </a:cubicBezTo>
                  <a:cubicBezTo>
                    <a:pt x="822" y="60"/>
                    <a:pt x="762"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 name="Google Shape;186;p19"/>
            <p:cNvSpPr/>
            <p:nvPr/>
          </p:nvSpPr>
          <p:spPr>
            <a:xfrm>
              <a:off x="1648400" y="2611475"/>
              <a:ext cx="490275" cy="358975"/>
            </a:xfrm>
            <a:custGeom>
              <a:rect b="b" l="l" r="r" t="t"/>
              <a:pathLst>
                <a:path extrusionOk="0" h="14359" w="19611">
                  <a:moveTo>
                    <a:pt x="1" y="0"/>
                  </a:moveTo>
                  <a:lnTo>
                    <a:pt x="13" y="12656"/>
                  </a:lnTo>
                  <a:cubicBezTo>
                    <a:pt x="13" y="13597"/>
                    <a:pt x="787" y="14359"/>
                    <a:pt x="1727" y="14359"/>
                  </a:cubicBezTo>
                  <a:lnTo>
                    <a:pt x="19610" y="14347"/>
                  </a:lnTo>
                  <a:lnTo>
                    <a:pt x="19610" y="13823"/>
                  </a:lnTo>
                  <a:lnTo>
                    <a:pt x="1727" y="13847"/>
                  </a:lnTo>
                  <a:cubicBezTo>
                    <a:pt x="1072" y="13847"/>
                    <a:pt x="537" y="13311"/>
                    <a:pt x="537" y="12656"/>
                  </a:cubicBezTo>
                  <a:lnTo>
                    <a:pt x="525"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 name="Google Shape;187;p19"/>
            <p:cNvSpPr/>
            <p:nvPr/>
          </p:nvSpPr>
          <p:spPr>
            <a:xfrm>
              <a:off x="2094600" y="2919525"/>
              <a:ext cx="87825" cy="88150"/>
            </a:xfrm>
            <a:custGeom>
              <a:rect b="b" l="l" r="r" t="t"/>
              <a:pathLst>
                <a:path extrusionOk="0" h="3526" w="3513">
                  <a:moveTo>
                    <a:pt x="1762" y="1"/>
                  </a:moveTo>
                  <a:cubicBezTo>
                    <a:pt x="786" y="1"/>
                    <a:pt x="0" y="799"/>
                    <a:pt x="0" y="1763"/>
                  </a:cubicBezTo>
                  <a:cubicBezTo>
                    <a:pt x="0" y="2739"/>
                    <a:pt x="786" y="3525"/>
                    <a:pt x="1762" y="3525"/>
                  </a:cubicBezTo>
                  <a:cubicBezTo>
                    <a:pt x="2727" y="3525"/>
                    <a:pt x="3513" y="2739"/>
                    <a:pt x="3513" y="1763"/>
                  </a:cubicBezTo>
                  <a:cubicBezTo>
                    <a:pt x="3513" y="799"/>
                    <a:pt x="2727"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 name="Google Shape;188;p19"/>
            <p:cNvSpPr/>
            <p:nvPr/>
          </p:nvSpPr>
          <p:spPr>
            <a:xfrm>
              <a:off x="2062150" y="2906725"/>
              <a:ext cx="133675" cy="114200"/>
            </a:xfrm>
            <a:custGeom>
              <a:rect b="b" l="l" r="r" t="t"/>
              <a:pathLst>
                <a:path extrusionOk="0" h="4568" w="5347">
                  <a:moveTo>
                    <a:pt x="3060" y="525"/>
                  </a:moveTo>
                  <a:cubicBezTo>
                    <a:pt x="4025" y="525"/>
                    <a:pt x="4811" y="1311"/>
                    <a:pt x="4811" y="2275"/>
                  </a:cubicBezTo>
                  <a:cubicBezTo>
                    <a:pt x="4811" y="3251"/>
                    <a:pt x="4025" y="4037"/>
                    <a:pt x="3060" y="4037"/>
                  </a:cubicBezTo>
                  <a:cubicBezTo>
                    <a:pt x="2084" y="4037"/>
                    <a:pt x="1298" y="3251"/>
                    <a:pt x="1298" y="2275"/>
                  </a:cubicBezTo>
                  <a:cubicBezTo>
                    <a:pt x="1298" y="1311"/>
                    <a:pt x="2084" y="525"/>
                    <a:pt x="3060" y="525"/>
                  </a:cubicBezTo>
                  <a:close/>
                  <a:moveTo>
                    <a:pt x="3082" y="1"/>
                  </a:moveTo>
                  <a:cubicBezTo>
                    <a:pt x="3075" y="1"/>
                    <a:pt x="3068" y="1"/>
                    <a:pt x="3060" y="1"/>
                  </a:cubicBezTo>
                  <a:cubicBezTo>
                    <a:pt x="1024" y="1"/>
                    <a:pt x="1" y="2454"/>
                    <a:pt x="1441" y="3894"/>
                  </a:cubicBezTo>
                  <a:cubicBezTo>
                    <a:pt x="1907" y="4360"/>
                    <a:pt x="2479" y="4568"/>
                    <a:pt x="3040" y="4568"/>
                  </a:cubicBezTo>
                  <a:cubicBezTo>
                    <a:pt x="4217" y="4568"/>
                    <a:pt x="5346" y="3653"/>
                    <a:pt x="5346" y="2275"/>
                  </a:cubicBezTo>
                  <a:cubicBezTo>
                    <a:pt x="5346" y="1020"/>
                    <a:pt x="4334" y="1"/>
                    <a:pt x="3082" y="1"/>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9" name="Google Shape;189;p19"/>
            <p:cNvSpPr/>
            <p:nvPr/>
          </p:nvSpPr>
          <p:spPr>
            <a:xfrm>
              <a:off x="1880875" y="2744225"/>
              <a:ext cx="918900" cy="109850"/>
            </a:xfrm>
            <a:custGeom>
              <a:rect b="b" l="l" r="r" t="t"/>
              <a:pathLst>
                <a:path extrusionOk="0" h="4394" w="36756">
                  <a:moveTo>
                    <a:pt x="22599" y="0"/>
                  </a:moveTo>
                  <a:lnTo>
                    <a:pt x="1" y="24"/>
                  </a:lnTo>
                  <a:lnTo>
                    <a:pt x="1" y="548"/>
                  </a:lnTo>
                  <a:lnTo>
                    <a:pt x="22599" y="524"/>
                  </a:lnTo>
                  <a:cubicBezTo>
                    <a:pt x="23254" y="524"/>
                    <a:pt x="23789" y="1060"/>
                    <a:pt x="23789" y="1715"/>
                  </a:cubicBezTo>
                  <a:lnTo>
                    <a:pt x="23789" y="2691"/>
                  </a:lnTo>
                  <a:cubicBezTo>
                    <a:pt x="23789" y="3632"/>
                    <a:pt x="24551" y="4394"/>
                    <a:pt x="25492" y="4394"/>
                  </a:cubicBezTo>
                  <a:lnTo>
                    <a:pt x="36755" y="4382"/>
                  </a:lnTo>
                  <a:lnTo>
                    <a:pt x="36755" y="3870"/>
                  </a:lnTo>
                  <a:lnTo>
                    <a:pt x="25492" y="3870"/>
                  </a:lnTo>
                  <a:cubicBezTo>
                    <a:pt x="24837" y="3870"/>
                    <a:pt x="24301" y="3346"/>
                    <a:pt x="24301" y="2679"/>
                  </a:cubicBezTo>
                  <a:lnTo>
                    <a:pt x="24301" y="1715"/>
                  </a:lnTo>
                  <a:cubicBezTo>
                    <a:pt x="24301" y="774"/>
                    <a:pt x="23539" y="12"/>
                    <a:pt x="22599"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0" name="Google Shape;190;p19"/>
            <p:cNvSpPr/>
            <p:nvPr/>
          </p:nvSpPr>
          <p:spPr>
            <a:xfrm>
              <a:off x="2755975" y="2803150"/>
              <a:ext cx="87850" cy="88125"/>
            </a:xfrm>
            <a:custGeom>
              <a:rect b="b" l="l" r="r" t="t"/>
              <a:pathLst>
                <a:path extrusionOk="0" h="3525" w="3514">
                  <a:moveTo>
                    <a:pt x="1763" y="1"/>
                  </a:moveTo>
                  <a:cubicBezTo>
                    <a:pt x="787" y="1"/>
                    <a:pt x="1" y="798"/>
                    <a:pt x="1" y="1763"/>
                  </a:cubicBezTo>
                  <a:cubicBezTo>
                    <a:pt x="1" y="2739"/>
                    <a:pt x="787" y="3525"/>
                    <a:pt x="1763" y="3525"/>
                  </a:cubicBezTo>
                  <a:cubicBezTo>
                    <a:pt x="2728" y="3525"/>
                    <a:pt x="3513" y="2739"/>
                    <a:pt x="3513" y="1763"/>
                  </a:cubicBezTo>
                  <a:cubicBezTo>
                    <a:pt x="3513" y="798"/>
                    <a:pt x="2728"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1" name="Google Shape;191;p19"/>
            <p:cNvSpPr/>
            <p:nvPr/>
          </p:nvSpPr>
          <p:spPr>
            <a:xfrm>
              <a:off x="2742900" y="2790050"/>
              <a:ext cx="133375" cy="114275"/>
            </a:xfrm>
            <a:custGeom>
              <a:rect b="b" l="l" r="r" t="t"/>
              <a:pathLst>
                <a:path extrusionOk="0" h="4571" w="5335">
                  <a:moveTo>
                    <a:pt x="2286" y="525"/>
                  </a:moveTo>
                  <a:cubicBezTo>
                    <a:pt x="3239" y="560"/>
                    <a:pt x="3989" y="1334"/>
                    <a:pt x="3989" y="2287"/>
                  </a:cubicBezTo>
                  <a:cubicBezTo>
                    <a:pt x="3989" y="3239"/>
                    <a:pt x="3239" y="4025"/>
                    <a:pt x="2286" y="4049"/>
                  </a:cubicBezTo>
                  <a:cubicBezTo>
                    <a:pt x="1322" y="4025"/>
                    <a:pt x="572" y="3239"/>
                    <a:pt x="572" y="2287"/>
                  </a:cubicBezTo>
                  <a:cubicBezTo>
                    <a:pt x="572" y="1334"/>
                    <a:pt x="1322" y="560"/>
                    <a:pt x="2286" y="525"/>
                  </a:cubicBezTo>
                  <a:close/>
                  <a:moveTo>
                    <a:pt x="2286" y="1"/>
                  </a:moveTo>
                  <a:lnTo>
                    <a:pt x="2286" y="13"/>
                  </a:lnTo>
                  <a:cubicBezTo>
                    <a:pt x="2279" y="13"/>
                    <a:pt x="2271" y="13"/>
                    <a:pt x="2264" y="13"/>
                  </a:cubicBezTo>
                  <a:cubicBezTo>
                    <a:pt x="1001" y="13"/>
                    <a:pt x="0" y="1032"/>
                    <a:pt x="0" y="2299"/>
                  </a:cubicBezTo>
                  <a:cubicBezTo>
                    <a:pt x="0" y="3666"/>
                    <a:pt x="1124" y="4571"/>
                    <a:pt x="2294" y="4571"/>
                  </a:cubicBezTo>
                  <a:cubicBezTo>
                    <a:pt x="2857" y="4571"/>
                    <a:pt x="3430" y="4362"/>
                    <a:pt x="3893" y="3894"/>
                  </a:cubicBezTo>
                  <a:cubicBezTo>
                    <a:pt x="5334" y="2453"/>
                    <a:pt x="4310" y="1"/>
                    <a:pt x="2286"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2" name="Google Shape;192;p19"/>
            <p:cNvSpPr/>
            <p:nvPr/>
          </p:nvSpPr>
          <p:spPr>
            <a:xfrm>
              <a:off x="1836825" y="2707300"/>
              <a:ext cx="88125" cy="88150"/>
            </a:xfrm>
            <a:custGeom>
              <a:rect b="b" l="l" r="r" t="t"/>
              <a:pathLst>
                <a:path extrusionOk="0" h="3526" w="3525">
                  <a:moveTo>
                    <a:pt x="1763" y="1"/>
                  </a:moveTo>
                  <a:cubicBezTo>
                    <a:pt x="786" y="1"/>
                    <a:pt x="0" y="799"/>
                    <a:pt x="0" y="1763"/>
                  </a:cubicBezTo>
                  <a:cubicBezTo>
                    <a:pt x="0" y="2739"/>
                    <a:pt x="786" y="3525"/>
                    <a:pt x="1763" y="3525"/>
                  </a:cubicBezTo>
                  <a:cubicBezTo>
                    <a:pt x="2739" y="3525"/>
                    <a:pt x="3525" y="2739"/>
                    <a:pt x="3525" y="1763"/>
                  </a:cubicBezTo>
                  <a:cubicBezTo>
                    <a:pt x="3525" y="799"/>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3" name="Google Shape;193;p19"/>
            <p:cNvSpPr/>
            <p:nvPr/>
          </p:nvSpPr>
          <p:spPr>
            <a:xfrm>
              <a:off x="1804375" y="2694200"/>
              <a:ext cx="133675" cy="114500"/>
            </a:xfrm>
            <a:custGeom>
              <a:rect b="b" l="l" r="r" t="t"/>
              <a:pathLst>
                <a:path extrusionOk="0" h="4580" w="5347">
                  <a:moveTo>
                    <a:pt x="3061" y="525"/>
                  </a:moveTo>
                  <a:cubicBezTo>
                    <a:pt x="4013" y="561"/>
                    <a:pt x="4775" y="1334"/>
                    <a:pt x="4775" y="2287"/>
                  </a:cubicBezTo>
                  <a:cubicBezTo>
                    <a:pt x="4775" y="3239"/>
                    <a:pt x="4013" y="4025"/>
                    <a:pt x="3061" y="4049"/>
                  </a:cubicBezTo>
                  <a:cubicBezTo>
                    <a:pt x="2108" y="4025"/>
                    <a:pt x="1346" y="3239"/>
                    <a:pt x="1346" y="2287"/>
                  </a:cubicBezTo>
                  <a:cubicBezTo>
                    <a:pt x="1346" y="1334"/>
                    <a:pt x="2108" y="561"/>
                    <a:pt x="3061" y="525"/>
                  </a:cubicBezTo>
                  <a:close/>
                  <a:moveTo>
                    <a:pt x="3061" y="1"/>
                  </a:moveTo>
                  <a:cubicBezTo>
                    <a:pt x="1025" y="1"/>
                    <a:pt x="1" y="2466"/>
                    <a:pt x="1441" y="3906"/>
                  </a:cubicBezTo>
                  <a:cubicBezTo>
                    <a:pt x="1907" y="4372"/>
                    <a:pt x="2479" y="4580"/>
                    <a:pt x="3040" y="4580"/>
                  </a:cubicBezTo>
                  <a:cubicBezTo>
                    <a:pt x="4217" y="4580"/>
                    <a:pt x="5347" y="3665"/>
                    <a:pt x="5347" y="2287"/>
                  </a:cubicBezTo>
                  <a:cubicBezTo>
                    <a:pt x="5335" y="1025"/>
                    <a:pt x="4323" y="1"/>
                    <a:pt x="3061"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4" name="Google Shape;194;p19"/>
            <p:cNvSpPr/>
            <p:nvPr/>
          </p:nvSpPr>
          <p:spPr>
            <a:xfrm>
              <a:off x="1424575" y="2611475"/>
              <a:ext cx="13425" cy="220575"/>
            </a:xfrm>
            <a:custGeom>
              <a:rect b="b" l="l" r="r" t="t"/>
              <a:pathLst>
                <a:path extrusionOk="0" h="8823" w="537">
                  <a:moveTo>
                    <a:pt x="0" y="0"/>
                  </a:moveTo>
                  <a:lnTo>
                    <a:pt x="12" y="8823"/>
                  </a:lnTo>
                  <a:lnTo>
                    <a:pt x="536" y="8811"/>
                  </a:ln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5" name="Google Shape;195;p19"/>
            <p:cNvSpPr/>
            <p:nvPr/>
          </p:nvSpPr>
          <p:spPr>
            <a:xfrm>
              <a:off x="1387375" y="2787675"/>
              <a:ext cx="88125" cy="88125"/>
            </a:xfrm>
            <a:custGeom>
              <a:rect b="b" l="l" r="r" t="t"/>
              <a:pathLst>
                <a:path extrusionOk="0" h="3525" w="3525">
                  <a:moveTo>
                    <a:pt x="1762" y="0"/>
                  </a:moveTo>
                  <a:cubicBezTo>
                    <a:pt x="786" y="0"/>
                    <a:pt x="0" y="798"/>
                    <a:pt x="0" y="1763"/>
                  </a:cubicBezTo>
                  <a:cubicBezTo>
                    <a:pt x="0" y="2739"/>
                    <a:pt x="786" y="3525"/>
                    <a:pt x="1762" y="3525"/>
                  </a:cubicBezTo>
                  <a:cubicBezTo>
                    <a:pt x="2727" y="3525"/>
                    <a:pt x="3524" y="2739"/>
                    <a:pt x="3524" y="1763"/>
                  </a:cubicBezTo>
                  <a:cubicBezTo>
                    <a:pt x="3524" y="798"/>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6" name="Google Shape;196;p19"/>
            <p:cNvSpPr/>
            <p:nvPr/>
          </p:nvSpPr>
          <p:spPr>
            <a:xfrm>
              <a:off x="1354700" y="2774875"/>
              <a:ext cx="133600" cy="114200"/>
            </a:xfrm>
            <a:custGeom>
              <a:rect b="b" l="l" r="r" t="t"/>
              <a:pathLst>
                <a:path extrusionOk="0" h="4568" w="5344">
                  <a:moveTo>
                    <a:pt x="3069" y="524"/>
                  </a:moveTo>
                  <a:cubicBezTo>
                    <a:pt x="4034" y="524"/>
                    <a:pt x="4819" y="1310"/>
                    <a:pt x="4819" y="2275"/>
                  </a:cubicBezTo>
                  <a:cubicBezTo>
                    <a:pt x="4819" y="3251"/>
                    <a:pt x="4034" y="4037"/>
                    <a:pt x="3069" y="4037"/>
                  </a:cubicBezTo>
                  <a:cubicBezTo>
                    <a:pt x="2093" y="4037"/>
                    <a:pt x="1307" y="3251"/>
                    <a:pt x="1307" y="2275"/>
                  </a:cubicBezTo>
                  <a:cubicBezTo>
                    <a:pt x="1307" y="1310"/>
                    <a:pt x="2093" y="524"/>
                    <a:pt x="3069" y="524"/>
                  </a:cubicBezTo>
                  <a:close/>
                  <a:moveTo>
                    <a:pt x="3079" y="0"/>
                  </a:moveTo>
                  <a:cubicBezTo>
                    <a:pt x="3073" y="0"/>
                    <a:pt x="3067" y="0"/>
                    <a:pt x="3061" y="0"/>
                  </a:cubicBezTo>
                  <a:lnTo>
                    <a:pt x="3061" y="0"/>
                  </a:lnTo>
                  <a:cubicBezTo>
                    <a:pt x="3059" y="0"/>
                    <a:pt x="3057" y="0"/>
                    <a:pt x="3054" y="0"/>
                  </a:cubicBezTo>
                  <a:cubicBezTo>
                    <a:pt x="1016" y="0"/>
                    <a:pt x="1" y="2457"/>
                    <a:pt x="1438" y="3894"/>
                  </a:cubicBezTo>
                  <a:cubicBezTo>
                    <a:pt x="1903" y="4359"/>
                    <a:pt x="2476" y="4567"/>
                    <a:pt x="3037" y="4567"/>
                  </a:cubicBezTo>
                  <a:cubicBezTo>
                    <a:pt x="4214" y="4567"/>
                    <a:pt x="5343" y="3653"/>
                    <a:pt x="5343" y="2275"/>
                  </a:cubicBezTo>
                  <a:cubicBezTo>
                    <a:pt x="5343" y="1020"/>
                    <a:pt x="4331" y="0"/>
                    <a:pt x="3079"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7" name="Google Shape;197;p19"/>
            <p:cNvSpPr/>
            <p:nvPr/>
          </p:nvSpPr>
          <p:spPr>
            <a:xfrm>
              <a:off x="643225" y="2611475"/>
              <a:ext cx="440850" cy="275050"/>
            </a:xfrm>
            <a:custGeom>
              <a:rect b="b" l="l" r="r" t="t"/>
              <a:pathLst>
                <a:path extrusionOk="0" h="11002" w="17634">
                  <a:moveTo>
                    <a:pt x="12" y="0"/>
                  </a:moveTo>
                  <a:lnTo>
                    <a:pt x="12" y="4739"/>
                  </a:lnTo>
                  <a:cubicBezTo>
                    <a:pt x="0" y="5536"/>
                    <a:pt x="643" y="6167"/>
                    <a:pt x="1441" y="6179"/>
                  </a:cubicBezTo>
                  <a:lnTo>
                    <a:pt x="4715" y="6179"/>
                  </a:lnTo>
                  <a:cubicBezTo>
                    <a:pt x="5215" y="6179"/>
                    <a:pt x="5620" y="6584"/>
                    <a:pt x="5620" y="7084"/>
                  </a:cubicBezTo>
                  <a:lnTo>
                    <a:pt x="5620" y="9573"/>
                  </a:lnTo>
                  <a:cubicBezTo>
                    <a:pt x="5620" y="10358"/>
                    <a:pt x="6263" y="11001"/>
                    <a:pt x="7049" y="11001"/>
                  </a:cubicBezTo>
                  <a:lnTo>
                    <a:pt x="17634" y="10989"/>
                  </a:lnTo>
                  <a:lnTo>
                    <a:pt x="17634" y="10477"/>
                  </a:lnTo>
                  <a:lnTo>
                    <a:pt x="7049" y="10477"/>
                  </a:lnTo>
                  <a:cubicBezTo>
                    <a:pt x="6549" y="10477"/>
                    <a:pt x="6144" y="10073"/>
                    <a:pt x="6144" y="9573"/>
                  </a:cubicBezTo>
                  <a:lnTo>
                    <a:pt x="6144" y="7084"/>
                  </a:lnTo>
                  <a:cubicBezTo>
                    <a:pt x="6144" y="6298"/>
                    <a:pt x="5501" y="5655"/>
                    <a:pt x="4715" y="5655"/>
                  </a:cubicBezTo>
                  <a:lnTo>
                    <a:pt x="1441" y="5655"/>
                  </a:lnTo>
                  <a:cubicBezTo>
                    <a:pt x="941" y="5655"/>
                    <a:pt x="536" y="5251"/>
                    <a:pt x="536" y="4751"/>
                  </a:cubicBezTo>
                  <a:lnTo>
                    <a:pt x="536" y="0"/>
                  </a:ln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8" name="Google Shape;198;p19"/>
            <p:cNvSpPr/>
            <p:nvPr/>
          </p:nvSpPr>
          <p:spPr>
            <a:xfrm>
              <a:off x="1025125" y="2835900"/>
              <a:ext cx="88125" cy="88125"/>
            </a:xfrm>
            <a:custGeom>
              <a:rect b="b" l="l" r="r" t="t"/>
              <a:pathLst>
                <a:path extrusionOk="0" h="3525" w="3525">
                  <a:moveTo>
                    <a:pt x="1762" y="0"/>
                  </a:moveTo>
                  <a:cubicBezTo>
                    <a:pt x="786" y="0"/>
                    <a:pt x="0" y="786"/>
                    <a:pt x="0" y="1762"/>
                  </a:cubicBezTo>
                  <a:cubicBezTo>
                    <a:pt x="0" y="2739"/>
                    <a:pt x="786" y="3525"/>
                    <a:pt x="1762" y="3525"/>
                  </a:cubicBezTo>
                  <a:cubicBezTo>
                    <a:pt x="2727" y="3525"/>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9" name="Google Shape;199;p19"/>
            <p:cNvSpPr/>
            <p:nvPr/>
          </p:nvSpPr>
          <p:spPr>
            <a:xfrm>
              <a:off x="992700" y="2822800"/>
              <a:ext cx="133650" cy="114350"/>
            </a:xfrm>
            <a:custGeom>
              <a:rect b="b" l="l" r="r" t="t"/>
              <a:pathLst>
                <a:path extrusionOk="0" h="4574" w="5346">
                  <a:moveTo>
                    <a:pt x="3047" y="0"/>
                  </a:moveTo>
                  <a:cubicBezTo>
                    <a:pt x="3049" y="0"/>
                    <a:pt x="3051" y="0"/>
                    <a:pt x="3053" y="0"/>
                  </a:cubicBezTo>
                  <a:lnTo>
                    <a:pt x="3053" y="0"/>
                  </a:lnTo>
                  <a:cubicBezTo>
                    <a:pt x="3055" y="0"/>
                    <a:pt x="3057" y="0"/>
                    <a:pt x="3059" y="0"/>
                  </a:cubicBezTo>
                  <a:close/>
                  <a:moveTo>
                    <a:pt x="3059" y="524"/>
                  </a:moveTo>
                  <a:cubicBezTo>
                    <a:pt x="4024" y="524"/>
                    <a:pt x="4809" y="1310"/>
                    <a:pt x="4809" y="2286"/>
                  </a:cubicBezTo>
                  <a:cubicBezTo>
                    <a:pt x="4809" y="3263"/>
                    <a:pt x="4024" y="4049"/>
                    <a:pt x="3059" y="4049"/>
                  </a:cubicBezTo>
                  <a:cubicBezTo>
                    <a:pt x="2083" y="4049"/>
                    <a:pt x="1297" y="3263"/>
                    <a:pt x="1297" y="2286"/>
                  </a:cubicBezTo>
                  <a:cubicBezTo>
                    <a:pt x="1297" y="1310"/>
                    <a:pt x="2083" y="524"/>
                    <a:pt x="3059" y="524"/>
                  </a:cubicBezTo>
                  <a:close/>
                  <a:moveTo>
                    <a:pt x="3053" y="0"/>
                  </a:moveTo>
                  <a:lnTo>
                    <a:pt x="3053" y="0"/>
                  </a:lnTo>
                  <a:cubicBezTo>
                    <a:pt x="1021" y="5"/>
                    <a:pt x="1" y="2466"/>
                    <a:pt x="1440" y="3906"/>
                  </a:cubicBezTo>
                  <a:cubicBezTo>
                    <a:pt x="1905" y="4367"/>
                    <a:pt x="2477" y="4574"/>
                    <a:pt x="3039" y="4574"/>
                  </a:cubicBezTo>
                  <a:cubicBezTo>
                    <a:pt x="4216" y="4574"/>
                    <a:pt x="5345" y="3665"/>
                    <a:pt x="5345" y="2286"/>
                  </a:cubicBezTo>
                  <a:cubicBezTo>
                    <a:pt x="5333" y="1026"/>
                    <a:pt x="4313" y="4"/>
                    <a:pt x="3053"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0" name="Google Shape;200;p19"/>
            <p:cNvSpPr/>
            <p:nvPr/>
          </p:nvSpPr>
          <p:spPr>
            <a:xfrm>
              <a:off x="2355650" y="2611475"/>
              <a:ext cx="87825" cy="41675"/>
            </a:xfrm>
            <a:custGeom>
              <a:rect b="b" l="l" r="r" t="t"/>
              <a:pathLst>
                <a:path extrusionOk="0" h="1667" w="3513">
                  <a:moveTo>
                    <a:pt x="0" y="0"/>
                  </a:moveTo>
                  <a:cubicBezTo>
                    <a:pt x="48" y="941"/>
                    <a:pt x="834" y="1667"/>
                    <a:pt x="1774" y="1667"/>
                  </a:cubicBezTo>
                  <a:cubicBezTo>
                    <a:pt x="2703" y="1667"/>
                    <a:pt x="3465" y="929"/>
                    <a:pt x="351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1" name="Google Shape;201;p19"/>
            <p:cNvSpPr/>
            <p:nvPr/>
          </p:nvSpPr>
          <p:spPr>
            <a:xfrm>
              <a:off x="2342550" y="2611475"/>
              <a:ext cx="114025" cy="54775"/>
            </a:xfrm>
            <a:custGeom>
              <a:rect b="b" l="l" r="r" t="t"/>
              <a:pathLst>
                <a:path extrusionOk="0" h="2191" w="4561">
                  <a:moveTo>
                    <a:pt x="0" y="0"/>
                  </a:moveTo>
                  <a:cubicBezTo>
                    <a:pt x="60" y="1226"/>
                    <a:pt x="1060" y="2191"/>
                    <a:pt x="2298" y="2191"/>
                  </a:cubicBezTo>
                  <a:cubicBezTo>
                    <a:pt x="2893" y="2191"/>
                    <a:pt x="3477" y="1953"/>
                    <a:pt x="3905" y="1524"/>
                  </a:cubicBezTo>
                  <a:cubicBezTo>
                    <a:pt x="4310" y="1119"/>
                    <a:pt x="4548" y="572"/>
                    <a:pt x="4560" y="0"/>
                  </a:cubicBezTo>
                  <a:lnTo>
                    <a:pt x="4036" y="0"/>
                  </a:lnTo>
                  <a:cubicBezTo>
                    <a:pt x="3989" y="929"/>
                    <a:pt x="3227" y="1667"/>
                    <a:pt x="2298" y="1667"/>
                  </a:cubicBezTo>
                  <a:cubicBezTo>
                    <a:pt x="1358" y="1667"/>
                    <a:pt x="572" y="941"/>
                    <a:pt x="524"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2" name="Google Shape;202;p19"/>
            <p:cNvSpPr/>
            <p:nvPr/>
          </p:nvSpPr>
          <p:spPr>
            <a:xfrm>
              <a:off x="2069750" y="2649825"/>
              <a:ext cx="22500" cy="6350"/>
            </a:xfrm>
            <a:custGeom>
              <a:rect b="b" l="l" r="r" t="t"/>
              <a:pathLst>
                <a:path extrusionOk="0" h="254" w="900">
                  <a:moveTo>
                    <a:pt x="153" y="1"/>
                  </a:moveTo>
                  <a:cubicBezTo>
                    <a:pt x="1" y="1"/>
                    <a:pt x="1" y="253"/>
                    <a:pt x="153" y="253"/>
                  </a:cubicBezTo>
                  <a:cubicBezTo>
                    <a:pt x="159" y="253"/>
                    <a:pt x="166" y="253"/>
                    <a:pt x="173" y="252"/>
                  </a:cubicBezTo>
                  <a:lnTo>
                    <a:pt x="744" y="252"/>
                  </a:lnTo>
                  <a:cubicBezTo>
                    <a:pt x="899" y="240"/>
                    <a:pt x="899" y="14"/>
                    <a:pt x="744" y="2"/>
                  </a:cubicBezTo>
                  <a:lnTo>
                    <a:pt x="173" y="2"/>
                  </a:lnTo>
                  <a:cubicBezTo>
                    <a:pt x="166" y="1"/>
                    <a:pt x="159" y="1"/>
                    <a:pt x="15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3" name="Google Shape;203;p19"/>
            <p:cNvSpPr/>
            <p:nvPr/>
          </p:nvSpPr>
          <p:spPr>
            <a:xfrm>
              <a:off x="2037025" y="2649825"/>
              <a:ext cx="22475" cy="6350"/>
            </a:xfrm>
            <a:custGeom>
              <a:rect b="b" l="l" r="r" t="t"/>
              <a:pathLst>
                <a:path extrusionOk="0" h="254" w="899">
                  <a:moveTo>
                    <a:pt x="163" y="1"/>
                  </a:moveTo>
                  <a:cubicBezTo>
                    <a:pt x="1" y="1"/>
                    <a:pt x="1" y="253"/>
                    <a:pt x="163" y="253"/>
                  </a:cubicBezTo>
                  <a:cubicBezTo>
                    <a:pt x="170" y="253"/>
                    <a:pt x="177" y="253"/>
                    <a:pt x="184" y="252"/>
                  </a:cubicBezTo>
                  <a:lnTo>
                    <a:pt x="744" y="252"/>
                  </a:lnTo>
                  <a:cubicBezTo>
                    <a:pt x="898" y="240"/>
                    <a:pt x="898" y="14"/>
                    <a:pt x="744" y="2"/>
                  </a:cubicBezTo>
                  <a:lnTo>
                    <a:pt x="184" y="2"/>
                  </a:lnTo>
                  <a:cubicBezTo>
                    <a:pt x="177" y="1"/>
                    <a:pt x="170" y="1"/>
                    <a:pt x="16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4" name="Google Shape;204;p19"/>
            <p:cNvSpPr/>
            <p:nvPr/>
          </p:nvSpPr>
          <p:spPr>
            <a:xfrm>
              <a:off x="2061850" y="2659050"/>
              <a:ext cx="6275" cy="20300"/>
            </a:xfrm>
            <a:custGeom>
              <a:rect b="b" l="l" r="r" t="t"/>
              <a:pathLst>
                <a:path extrusionOk="0" h="812" w="251">
                  <a:moveTo>
                    <a:pt x="113" y="0"/>
                  </a:moveTo>
                  <a:cubicBezTo>
                    <a:pt x="50" y="0"/>
                    <a:pt x="1" y="56"/>
                    <a:pt x="1" y="121"/>
                  </a:cubicBezTo>
                  <a:lnTo>
                    <a:pt x="1" y="693"/>
                  </a:lnTo>
                  <a:cubicBezTo>
                    <a:pt x="1" y="764"/>
                    <a:pt x="60" y="812"/>
                    <a:pt x="132" y="812"/>
                  </a:cubicBezTo>
                  <a:cubicBezTo>
                    <a:pt x="191" y="812"/>
                    <a:pt x="251" y="764"/>
                    <a:pt x="251" y="693"/>
                  </a:cubicBezTo>
                  <a:lnTo>
                    <a:pt x="251" y="121"/>
                  </a:lnTo>
                  <a:cubicBezTo>
                    <a:pt x="251" y="50"/>
                    <a:pt x="191" y="2"/>
                    <a:pt x="132" y="2"/>
                  </a:cubicBez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5" name="Google Shape;205;p19"/>
            <p:cNvSpPr/>
            <p:nvPr/>
          </p:nvSpPr>
          <p:spPr>
            <a:xfrm>
              <a:off x="2061850" y="2626350"/>
              <a:ext cx="6275" cy="20250"/>
            </a:xfrm>
            <a:custGeom>
              <a:rect b="b" l="l" r="r" t="t"/>
              <a:pathLst>
                <a:path extrusionOk="0" h="810" w="251">
                  <a:moveTo>
                    <a:pt x="132" y="0"/>
                  </a:moveTo>
                  <a:cubicBezTo>
                    <a:pt x="60" y="0"/>
                    <a:pt x="1" y="48"/>
                    <a:pt x="1" y="119"/>
                  </a:cubicBezTo>
                  <a:lnTo>
                    <a:pt x="1" y="691"/>
                  </a:lnTo>
                  <a:cubicBezTo>
                    <a:pt x="1" y="762"/>
                    <a:pt x="60" y="810"/>
                    <a:pt x="132" y="810"/>
                  </a:cubicBezTo>
                  <a:cubicBezTo>
                    <a:pt x="191" y="810"/>
                    <a:pt x="251" y="762"/>
                    <a:pt x="251" y="691"/>
                  </a:cubicBezTo>
                  <a:lnTo>
                    <a:pt x="251" y="119"/>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6" name="Google Shape;206;p19"/>
            <p:cNvSpPr/>
            <p:nvPr/>
          </p:nvSpPr>
          <p:spPr>
            <a:xfrm>
              <a:off x="2345825" y="2984425"/>
              <a:ext cx="21750" cy="6275"/>
            </a:xfrm>
            <a:custGeom>
              <a:rect b="b" l="l" r="r" t="t"/>
              <a:pathLst>
                <a:path extrusionOk="0" h="251" w="870">
                  <a:moveTo>
                    <a:pt x="155" y="1"/>
                  </a:moveTo>
                  <a:cubicBezTo>
                    <a:pt x="0" y="24"/>
                    <a:pt x="0" y="239"/>
                    <a:pt x="155" y="251"/>
                  </a:cubicBezTo>
                  <a:lnTo>
                    <a:pt x="726" y="251"/>
                  </a:lnTo>
                  <a:cubicBezTo>
                    <a:pt x="869" y="239"/>
                    <a:pt x="869" y="24"/>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7" name="Google Shape;207;p19"/>
            <p:cNvSpPr/>
            <p:nvPr/>
          </p:nvSpPr>
          <p:spPr>
            <a:xfrm>
              <a:off x="2313075" y="2984425"/>
              <a:ext cx="22550" cy="6300"/>
            </a:xfrm>
            <a:custGeom>
              <a:rect b="b" l="l" r="r" t="t"/>
              <a:pathLst>
                <a:path extrusionOk="0" h="252" w="902">
                  <a:moveTo>
                    <a:pt x="737" y="0"/>
                  </a:moveTo>
                  <a:cubicBezTo>
                    <a:pt x="734" y="0"/>
                    <a:pt x="730" y="0"/>
                    <a:pt x="727" y="1"/>
                  </a:cubicBezTo>
                  <a:lnTo>
                    <a:pt x="155" y="1"/>
                  </a:lnTo>
                  <a:cubicBezTo>
                    <a:pt x="0" y="24"/>
                    <a:pt x="0" y="239"/>
                    <a:pt x="155" y="251"/>
                  </a:cubicBezTo>
                  <a:lnTo>
                    <a:pt x="727" y="251"/>
                  </a:lnTo>
                  <a:cubicBezTo>
                    <a:pt x="734" y="251"/>
                    <a:pt x="741" y="252"/>
                    <a:pt x="747" y="252"/>
                  </a:cubicBezTo>
                  <a:cubicBezTo>
                    <a:pt x="902" y="252"/>
                    <a:pt x="898" y="0"/>
                    <a:pt x="73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8" name="Google Shape;208;p19"/>
            <p:cNvSpPr/>
            <p:nvPr/>
          </p:nvSpPr>
          <p:spPr>
            <a:xfrm>
              <a:off x="2337175" y="2993650"/>
              <a:ext cx="6275" cy="20575"/>
            </a:xfrm>
            <a:custGeom>
              <a:rect b="b" l="l" r="r" t="t"/>
              <a:pathLst>
                <a:path extrusionOk="0" h="823" w="251">
                  <a:moveTo>
                    <a:pt x="132" y="1"/>
                  </a:moveTo>
                  <a:cubicBezTo>
                    <a:pt x="60" y="1"/>
                    <a:pt x="1" y="60"/>
                    <a:pt x="1" y="132"/>
                  </a:cubicBezTo>
                  <a:lnTo>
                    <a:pt x="1" y="703"/>
                  </a:lnTo>
                  <a:cubicBezTo>
                    <a:pt x="1" y="763"/>
                    <a:pt x="60" y="822"/>
                    <a:pt x="132" y="822"/>
                  </a:cubicBezTo>
                  <a:cubicBezTo>
                    <a:pt x="191" y="822"/>
                    <a:pt x="251" y="763"/>
                    <a:pt x="251" y="703"/>
                  </a:cubicBezTo>
                  <a:lnTo>
                    <a:pt x="251" y="132"/>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9" name="Google Shape;209;p19"/>
            <p:cNvSpPr/>
            <p:nvPr/>
          </p:nvSpPr>
          <p:spPr>
            <a:xfrm>
              <a:off x="2337175" y="2961200"/>
              <a:ext cx="6275" cy="20275"/>
            </a:xfrm>
            <a:custGeom>
              <a:rect b="b" l="l" r="r" t="t"/>
              <a:pathLst>
                <a:path extrusionOk="0" h="811" w="251">
                  <a:moveTo>
                    <a:pt x="132" y="1"/>
                  </a:moveTo>
                  <a:cubicBezTo>
                    <a:pt x="60" y="1"/>
                    <a:pt x="1" y="48"/>
                    <a:pt x="1" y="120"/>
                  </a:cubicBezTo>
                  <a:lnTo>
                    <a:pt x="1" y="691"/>
                  </a:lnTo>
                  <a:cubicBezTo>
                    <a:pt x="1" y="751"/>
                    <a:pt x="60" y="810"/>
                    <a:pt x="132" y="810"/>
                  </a:cubicBezTo>
                  <a:cubicBezTo>
                    <a:pt x="191" y="810"/>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0" name="Google Shape;210;p19"/>
            <p:cNvSpPr/>
            <p:nvPr/>
          </p:nvSpPr>
          <p:spPr>
            <a:xfrm>
              <a:off x="1243900" y="2666200"/>
              <a:ext cx="20550" cy="6000"/>
            </a:xfrm>
            <a:custGeom>
              <a:rect b="b" l="l" r="r" t="t"/>
              <a:pathLst>
                <a:path extrusionOk="0" h="240" w="822">
                  <a:moveTo>
                    <a:pt x="718" y="0"/>
                  </a:moveTo>
                  <a:cubicBezTo>
                    <a:pt x="713" y="0"/>
                    <a:pt x="708" y="1"/>
                    <a:pt x="703" y="2"/>
                  </a:cubicBezTo>
                  <a:lnTo>
                    <a:pt x="131" y="2"/>
                  </a:lnTo>
                  <a:cubicBezTo>
                    <a:pt x="60" y="2"/>
                    <a:pt x="0" y="49"/>
                    <a:pt x="0" y="121"/>
                  </a:cubicBezTo>
                  <a:cubicBezTo>
                    <a:pt x="0" y="192"/>
                    <a:pt x="60" y="240"/>
                    <a:pt x="131" y="240"/>
                  </a:cubicBezTo>
                  <a:lnTo>
                    <a:pt x="703" y="240"/>
                  </a:lnTo>
                  <a:cubicBezTo>
                    <a:pt x="762" y="240"/>
                    <a:pt x="822" y="192"/>
                    <a:pt x="822" y="121"/>
                  </a:cubicBezTo>
                  <a:cubicBezTo>
                    <a:pt x="822" y="56"/>
                    <a:pt x="772" y="0"/>
                    <a:pt x="71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1" name="Google Shape;211;p19"/>
            <p:cNvSpPr/>
            <p:nvPr/>
          </p:nvSpPr>
          <p:spPr>
            <a:xfrm>
              <a:off x="1211150" y="2666200"/>
              <a:ext cx="20575" cy="6000"/>
            </a:xfrm>
            <a:custGeom>
              <a:rect b="b" l="l" r="r" t="t"/>
              <a:pathLst>
                <a:path extrusionOk="0" h="240" w="823">
                  <a:moveTo>
                    <a:pt x="113" y="0"/>
                  </a:moveTo>
                  <a:cubicBezTo>
                    <a:pt x="50" y="0"/>
                    <a:pt x="1" y="56"/>
                    <a:pt x="1" y="121"/>
                  </a:cubicBezTo>
                  <a:cubicBezTo>
                    <a:pt x="1" y="192"/>
                    <a:pt x="60" y="240"/>
                    <a:pt x="132" y="240"/>
                  </a:cubicBezTo>
                  <a:lnTo>
                    <a:pt x="703" y="240"/>
                  </a:lnTo>
                  <a:cubicBezTo>
                    <a:pt x="774" y="240"/>
                    <a:pt x="822" y="192"/>
                    <a:pt x="822" y="121"/>
                  </a:cubicBezTo>
                  <a:cubicBezTo>
                    <a:pt x="822" y="56"/>
                    <a:pt x="782" y="0"/>
                    <a:pt x="721" y="0"/>
                  </a:cubicBezTo>
                  <a:cubicBezTo>
                    <a:pt x="715" y="0"/>
                    <a:pt x="709" y="1"/>
                    <a:pt x="703" y="2"/>
                  </a:cubicBezTo>
                  <a:lnTo>
                    <a:pt x="132" y="2"/>
                  </a:ln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2" name="Google Shape;212;p19"/>
            <p:cNvSpPr/>
            <p:nvPr/>
          </p:nvSpPr>
          <p:spPr>
            <a:xfrm>
              <a:off x="1234675" y="2675450"/>
              <a:ext cx="6275" cy="20275"/>
            </a:xfrm>
            <a:custGeom>
              <a:rect b="b" l="l" r="r" t="t"/>
              <a:pathLst>
                <a:path extrusionOk="0" h="811" w="251">
                  <a:moveTo>
                    <a:pt x="131" y="1"/>
                  </a:moveTo>
                  <a:cubicBezTo>
                    <a:pt x="60" y="1"/>
                    <a:pt x="0" y="48"/>
                    <a:pt x="0" y="120"/>
                  </a:cubicBezTo>
                  <a:lnTo>
                    <a:pt x="0" y="691"/>
                  </a:lnTo>
                  <a:cubicBezTo>
                    <a:pt x="0" y="763"/>
                    <a:pt x="60" y="810"/>
                    <a:pt x="131" y="810"/>
                  </a:cubicBezTo>
                  <a:cubicBezTo>
                    <a:pt x="191" y="810"/>
                    <a:pt x="250" y="763"/>
                    <a:pt x="250" y="691"/>
                  </a:cubicBezTo>
                  <a:lnTo>
                    <a:pt x="250" y="120"/>
                  </a:lnTo>
                  <a:cubicBezTo>
                    <a:pt x="250" y="48"/>
                    <a:pt x="203"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3" name="Google Shape;213;p19"/>
            <p:cNvSpPr/>
            <p:nvPr/>
          </p:nvSpPr>
          <p:spPr>
            <a:xfrm>
              <a:off x="1234675" y="2642725"/>
              <a:ext cx="6275" cy="20250"/>
            </a:xfrm>
            <a:custGeom>
              <a:rect b="b" l="l" r="r" t="t"/>
              <a:pathLst>
                <a:path extrusionOk="0" h="810" w="251">
                  <a:moveTo>
                    <a:pt x="131" y="0"/>
                  </a:moveTo>
                  <a:cubicBezTo>
                    <a:pt x="60" y="0"/>
                    <a:pt x="0" y="48"/>
                    <a:pt x="0" y="119"/>
                  </a:cubicBezTo>
                  <a:lnTo>
                    <a:pt x="0" y="691"/>
                  </a:lnTo>
                  <a:cubicBezTo>
                    <a:pt x="0" y="762"/>
                    <a:pt x="60" y="810"/>
                    <a:pt x="131" y="810"/>
                  </a:cubicBezTo>
                  <a:cubicBezTo>
                    <a:pt x="203" y="810"/>
                    <a:pt x="250" y="750"/>
                    <a:pt x="250" y="691"/>
                  </a:cubicBezTo>
                  <a:lnTo>
                    <a:pt x="250" y="119"/>
                  </a:lnTo>
                  <a:cubicBezTo>
                    <a:pt x="250" y="48"/>
                    <a:pt x="203"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4" name="Google Shape;214;p19"/>
            <p:cNvSpPr/>
            <p:nvPr/>
          </p:nvSpPr>
          <p:spPr>
            <a:xfrm>
              <a:off x="1236150" y="2912400"/>
              <a:ext cx="20575" cy="6275"/>
            </a:xfrm>
            <a:custGeom>
              <a:rect b="b" l="l" r="r" t="t"/>
              <a:pathLst>
                <a:path extrusionOk="0" h="251" w="823">
                  <a:moveTo>
                    <a:pt x="120" y="0"/>
                  </a:moveTo>
                  <a:cubicBezTo>
                    <a:pt x="48" y="0"/>
                    <a:pt x="1" y="60"/>
                    <a:pt x="1" y="131"/>
                  </a:cubicBezTo>
                  <a:cubicBezTo>
                    <a:pt x="1" y="191"/>
                    <a:pt x="60" y="250"/>
                    <a:pt x="120" y="250"/>
                  </a:cubicBezTo>
                  <a:lnTo>
                    <a:pt x="691" y="250"/>
                  </a:lnTo>
                  <a:cubicBezTo>
                    <a:pt x="763" y="250"/>
                    <a:pt x="822" y="203"/>
                    <a:pt x="822" y="131"/>
                  </a:cubicBezTo>
                  <a:cubicBezTo>
                    <a:pt x="822"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5" name="Google Shape;215;p19"/>
            <p:cNvSpPr/>
            <p:nvPr/>
          </p:nvSpPr>
          <p:spPr>
            <a:xfrm>
              <a:off x="1203400" y="2912400"/>
              <a:ext cx="20575" cy="6275"/>
            </a:xfrm>
            <a:custGeom>
              <a:rect b="b" l="l" r="r" t="t"/>
              <a:pathLst>
                <a:path extrusionOk="0" h="251" w="823">
                  <a:moveTo>
                    <a:pt x="120" y="0"/>
                  </a:moveTo>
                  <a:cubicBezTo>
                    <a:pt x="61" y="0"/>
                    <a:pt x="1" y="60"/>
                    <a:pt x="1" y="131"/>
                  </a:cubicBezTo>
                  <a:cubicBezTo>
                    <a:pt x="1" y="203"/>
                    <a:pt x="61" y="250"/>
                    <a:pt x="120" y="250"/>
                  </a:cubicBezTo>
                  <a:lnTo>
                    <a:pt x="692" y="250"/>
                  </a:lnTo>
                  <a:cubicBezTo>
                    <a:pt x="763" y="250"/>
                    <a:pt x="823" y="203"/>
                    <a:pt x="823" y="131"/>
                  </a:cubicBezTo>
                  <a:cubicBezTo>
                    <a:pt x="823" y="60"/>
                    <a:pt x="763" y="0"/>
                    <a:pt x="69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6" name="Google Shape;216;p19"/>
            <p:cNvSpPr/>
            <p:nvPr/>
          </p:nvSpPr>
          <p:spPr>
            <a:xfrm>
              <a:off x="1226925" y="2921625"/>
              <a:ext cx="6275" cy="20550"/>
            </a:xfrm>
            <a:custGeom>
              <a:rect b="b" l="l" r="r" t="t"/>
              <a:pathLst>
                <a:path extrusionOk="0" h="822" w="251">
                  <a:moveTo>
                    <a:pt x="120" y="0"/>
                  </a:moveTo>
                  <a:cubicBezTo>
                    <a:pt x="48" y="0"/>
                    <a:pt x="1" y="60"/>
                    <a:pt x="1" y="131"/>
                  </a:cubicBezTo>
                  <a:lnTo>
                    <a:pt x="1" y="703"/>
                  </a:lnTo>
                  <a:cubicBezTo>
                    <a:pt x="1" y="762"/>
                    <a:pt x="60" y="822"/>
                    <a:pt x="120" y="822"/>
                  </a:cubicBezTo>
                  <a:cubicBezTo>
                    <a:pt x="191" y="822"/>
                    <a:pt x="251" y="762"/>
                    <a:pt x="251" y="703"/>
                  </a:cubicBezTo>
                  <a:lnTo>
                    <a:pt x="251" y="131"/>
                  </a:lnTo>
                  <a:cubicBezTo>
                    <a:pt x="251" y="60"/>
                    <a:pt x="191" y="0"/>
                    <a:pt x="120"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7" name="Google Shape;217;p19"/>
            <p:cNvSpPr/>
            <p:nvPr/>
          </p:nvSpPr>
          <p:spPr>
            <a:xfrm>
              <a:off x="1226925" y="2888875"/>
              <a:ext cx="6275" cy="20575"/>
            </a:xfrm>
            <a:custGeom>
              <a:rect b="b" l="l" r="r" t="t"/>
              <a:pathLst>
                <a:path extrusionOk="0" h="823" w="251">
                  <a:moveTo>
                    <a:pt x="120" y="1"/>
                  </a:moveTo>
                  <a:cubicBezTo>
                    <a:pt x="48" y="1"/>
                    <a:pt x="1" y="60"/>
                    <a:pt x="1" y="132"/>
                  </a:cubicBezTo>
                  <a:lnTo>
                    <a:pt x="1" y="703"/>
                  </a:lnTo>
                  <a:cubicBezTo>
                    <a:pt x="1" y="763"/>
                    <a:pt x="60" y="822"/>
                    <a:pt x="120" y="822"/>
                  </a:cubicBezTo>
                  <a:cubicBezTo>
                    <a:pt x="191" y="822"/>
                    <a:pt x="251" y="775"/>
                    <a:pt x="251" y="703"/>
                  </a:cubicBezTo>
                  <a:lnTo>
                    <a:pt x="251" y="132"/>
                  </a:lnTo>
                  <a:cubicBezTo>
                    <a:pt x="251"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8" name="Google Shape;218;p19"/>
            <p:cNvSpPr/>
            <p:nvPr/>
          </p:nvSpPr>
          <p:spPr>
            <a:xfrm>
              <a:off x="354500" y="2611475"/>
              <a:ext cx="13125" cy="94975"/>
            </a:xfrm>
            <a:custGeom>
              <a:rect b="b" l="l" r="r" t="t"/>
              <a:pathLst>
                <a:path extrusionOk="0" h="3799" w="525">
                  <a:moveTo>
                    <a:pt x="0" y="0"/>
                  </a:moveTo>
                  <a:lnTo>
                    <a:pt x="0" y="3798"/>
                  </a:lnTo>
                  <a:lnTo>
                    <a:pt x="524" y="3798"/>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9" name="Google Shape;219;p19"/>
            <p:cNvSpPr/>
            <p:nvPr/>
          </p:nvSpPr>
          <p:spPr>
            <a:xfrm>
              <a:off x="317000" y="2718925"/>
              <a:ext cx="87825" cy="88125"/>
            </a:xfrm>
            <a:custGeom>
              <a:rect b="b" l="l" r="r" t="t"/>
              <a:pathLst>
                <a:path extrusionOk="0" h="3525" w="3513">
                  <a:moveTo>
                    <a:pt x="1762" y="0"/>
                  </a:moveTo>
                  <a:cubicBezTo>
                    <a:pt x="786" y="0"/>
                    <a:pt x="0" y="786"/>
                    <a:pt x="0" y="1762"/>
                  </a:cubicBezTo>
                  <a:cubicBezTo>
                    <a:pt x="0" y="2739"/>
                    <a:pt x="786" y="3524"/>
                    <a:pt x="1762" y="3524"/>
                  </a:cubicBezTo>
                  <a:cubicBezTo>
                    <a:pt x="2727" y="3524"/>
                    <a:pt x="3513" y="2739"/>
                    <a:pt x="3513" y="1762"/>
                  </a:cubicBezTo>
                  <a:cubicBezTo>
                    <a:pt x="3513"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0" name="Google Shape;220;p19"/>
            <p:cNvSpPr/>
            <p:nvPr/>
          </p:nvSpPr>
          <p:spPr>
            <a:xfrm>
              <a:off x="284550" y="2705825"/>
              <a:ext cx="133375" cy="114350"/>
            </a:xfrm>
            <a:custGeom>
              <a:rect b="b" l="l" r="r" t="t"/>
              <a:pathLst>
                <a:path extrusionOk="0" h="4574" w="5335">
                  <a:moveTo>
                    <a:pt x="3060" y="524"/>
                  </a:moveTo>
                  <a:cubicBezTo>
                    <a:pt x="4025" y="524"/>
                    <a:pt x="4811" y="1310"/>
                    <a:pt x="4811" y="2286"/>
                  </a:cubicBezTo>
                  <a:cubicBezTo>
                    <a:pt x="4811" y="3263"/>
                    <a:pt x="4025" y="4048"/>
                    <a:pt x="3060" y="4048"/>
                  </a:cubicBezTo>
                  <a:cubicBezTo>
                    <a:pt x="2084" y="4048"/>
                    <a:pt x="1298" y="3263"/>
                    <a:pt x="1298" y="2286"/>
                  </a:cubicBezTo>
                  <a:cubicBezTo>
                    <a:pt x="1298" y="1310"/>
                    <a:pt x="2084" y="524"/>
                    <a:pt x="3060" y="524"/>
                  </a:cubicBezTo>
                  <a:close/>
                  <a:moveTo>
                    <a:pt x="3060" y="0"/>
                  </a:moveTo>
                  <a:cubicBezTo>
                    <a:pt x="1024" y="0"/>
                    <a:pt x="0" y="2465"/>
                    <a:pt x="1441" y="3906"/>
                  </a:cubicBezTo>
                  <a:cubicBezTo>
                    <a:pt x="1902" y="4367"/>
                    <a:pt x="2472" y="4574"/>
                    <a:pt x="3032" y="4574"/>
                  </a:cubicBezTo>
                  <a:cubicBezTo>
                    <a:pt x="4205" y="4574"/>
                    <a:pt x="5334" y="3665"/>
                    <a:pt x="5334" y="2286"/>
                  </a:cubicBezTo>
                  <a:cubicBezTo>
                    <a:pt x="5334" y="1024"/>
                    <a:pt x="4322" y="0"/>
                    <a:pt x="3060"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1" name="Google Shape;221;p19"/>
            <p:cNvSpPr/>
            <p:nvPr/>
          </p:nvSpPr>
          <p:spPr>
            <a:xfrm>
              <a:off x="238125" y="2921925"/>
              <a:ext cx="374750" cy="151825"/>
            </a:xfrm>
            <a:custGeom>
              <a:rect b="b" l="l" r="r" t="t"/>
              <a:pathLst>
                <a:path extrusionOk="0" h="6073" w="14990">
                  <a:moveTo>
                    <a:pt x="14454" y="0"/>
                  </a:moveTo>
                  <a:lnTo>
                    <a:pt x="14466" y="4334"/>
                  </a:lnTo>
                  <a:cubicBezTo>
                    <a:pt x="14466" y="5001"/>
                    <a:pt x="13930" y="5525"/>
                    <a:pt x="13275" y="5525"/>
                  </a:cubicBezTo>
                  <a:lnTo>
                    <a:pt x="0" y="5549"/>
                  </a:lnTo>
                  <a:lnTo>
                    <a:pt x="0" y="6072"/>
                  </a:lnTo>
                  <a:lnTo>
                    <a:pt x="13275" y="6060"/>
                  </a:lnTo>
                  <a:cubicBezTo>
                    <a:pt x="14228" y="6049"/>
                    <a:pt x="14990" y="5287"/>
                    <a:pt x="14990" y="4334"/>
                  </a:cubicBezTo>
                  <a:lnTo>
                    <a:pt x="14978"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2" name="Google Shape;222;p19"/>
            <p:cNvSpPr/>
            <p:nvPr/>
          </p:nvSpPr>
          <p:spPr>
            <a:xfrm>
              <a:off x="561975" y="2877875"/>
              <a:ext cx="87825" cy="88125"/>
            </a:xfrm>
            <a:custGeom>
              <a:rect b="b" l="l" r="r" t="t"/>
              <a:pathLst>
                <a:path extrusionOk="0" h="3525" w="3513">
                  <a:moveTo>
                    <a:pt x="1750" y="0"/>
                  </a:moveTo>
                  <a:cubicBezTo>
                    <a:pt x="786" y="0"/>
                    <a:pt x="0" y="798"/>
                    <a:pt x="0" y="1762"/>
                  </a:cubicBezTo>
                  <a:cubicBezTo>
                    <a:pt x="0" y="2739"/>
                    <a:pt x="786" y="3524"/>
                    <a:pt x="1750" y="3524"/>
                  </a:cubicBezTo>
                  <a:cubicBezTo>
                    <a:pt x="2727" y="3524"/>
                    <a:pt x="3512" y="2739"/>
                    <a:pt x="3512" y="1762"/>
                  </a:cubicBezTo>
                  <a:cubicBezTo>
                    <a:pt x="3512" y="798"/>
                    <a:pt x="2727" y="0"/>
                    <a:pt x="1750"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3" name="Google Shape;223;p19"/>
            <p:cNvSpPr/>
            <p:nvPr/>
          </p:nvSpPr>
          <p:spPr>
            <a:xfrm>
              <a:off x="529550" y="2864775"/>
              <a:ext cx="133650" cy="114500"/>
            </a:xfrm>
            <a:custGeom>
              <a:rect b="b" l="l" r="r" t="t"/>
              <a:pathLst>
                <a:path extrusionOk="0" h="4580" w="5346">
                  <a:moveTo>
                    <a:pt x="3047" y="0"/>
                  </a:moveTo>
                  <a:cubicBezTo>
                    <a:pt x="3049" y="0"/>
                    <a:pt x="3051" y="0"/>
                    <a:pt x="3053" y="0"/>
                  </a:cubicBezTo>
                  <a:lnTo>
                    <a:pt x="3053" y="0"/>
                  </a:lnTo>
                  <a:cubicBezTo>
                    <a:pt x="3055" y="0"/>
                    <a:pt x="3057" y="0"/>
                    <a:pt x="3059" y="0"/>
                  </a:cubicBezTo>
                  <a:close/>
                  <a:moveTo>
                    <a:pt x="3059" y="524"/>
                  </a:moveTo>
                  <a:cubicBezTo>
                    <a:pt x="4012" y="560"/>
                    <a:pt x="4762" y="1334"/>
                    <a:pt x="4762" y="2286"/>
                  </a:cubicBezTo>
                  <a:cubicBezTo>
                    <a:pt x="4762" y="3239"/>
                    <a:pt x="4012" y="4025"/>
                    <a:pt x="3059" y="4048"/>
                  </a:cubicBezTo>
                  <a:cubicBezTo>
                    <a:pt x="2095" y="4025"/>
                    <a:pt x="1345" y="3239"/>
                    <a:pt x="1345" y="2286"/>
                  </a:cubicBezTo>
                  <a:cubicBezTo>
                    <a:pt x="1345" y="1334"/>
                    <a:pt x="2095" y="560"/>
                    <a:pt x="3059" y="524"/>
                  </a:cubicBezTo>
                  <a:close/>
                  <a:moveTo>
                    <a:pt x="3053" y="0"/>
                  </a:moveTo>
                  <a:lnTo>
                    <a:pt x="3053" y="0"/>
                  </a:lnTo>
                  <a:cubicBezTo>
                    <a:pt x="1021" y="5"/>
                    <a:pt x="1" y="2466"/>
                    <a:pt x="1440" y="3905"/>
                  </a:cubicBezTo>
                  <a:cubicBezTo>
                    <a:pt x="1905" y="4371"/>
                    <a:pt x="2477" y="4579"/>
                    <a:pt x="3039" y="4579"/>
                  </a:cubicBezTo>
                  <a:cubicBezTo>
                    <a:pt x="4216" y="4579"/>
                    <a:pt x="5345" y="3665"/>
                    <a:pt x="5345" y="2286"/>
                  </a:cubicBezTo>
                  <a:cubicBezTo>
                    <a:pt x="5333" y="1026"/>
                    <a:pt x="4312" y="3"/>
                    <a:pt x="3053"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24" name="Google Shape;224;p19"/>
          <p:cNvGrpSpPr/>
          <p:nvPr/>
        </p:nvGrpSpPr>
        <p:grpSpPr>
          <a:xfrm rot="10800000">
            <a:off x="-2139" y="5825125"/>
            <a:ext cx="11708992" cy="758484"/>
            <a:chOff x="238125" y="2611175"/>
            <a:chExt cx="7140500" cy="462575"/>
          </a:xfrm>
        </p:grpSpPr>
        <p:sp>
          <p:nvSpPr>
            <p:cNvPr id="225" name="Google Shape;225;p19"/>
            <p:cNvSpPr/>
            <p:nvPr/>
          </p:nvSpPr>
          <p:spPr>
            <a:xfrm>
              <a:off x="6251375" y="2678125"/>
              <a:ext cx="6275" cy="20575"/>
            </a:xfrm>
            <a:custGeom>
              <a:rect b="b" l="l" r="r" t="t"/>
              <a:pathLst>
                <a:path extrusionOk="0" h="823" w="251">
                  <a:moveTo>
                    <a:pt x="131" y="1"/>
                  </a:moveTo>
                  <a:cubicBezTo>
                    <a:pt x="60" y="1"/>
                    <a:pt x="0" y="61"/>
                    <a:pt x="0" y="132"/>
                  </a:cubicBezTo>
                  <a:lnTo>
                    <a:pt x="0" y="703"/>
                  </a:lnTo>
                  <a:cubicBezTo>
                    <a:pt x="0" y="763"/>
                    <a:pt x="60" y="823"/>
                    <a:pt x="131" y="823"/>
                  </a:cubicBezTo>
                  <a:cubicBezTo>
                    <a:pt x="191" y="823"/>
                    <a:pt x="250" y="763"/>
                    <a:pt x="250" y="703"/>
                  </a:cubicBezTo>
                  <a:lnTo>
                    <a:pt x="250" y="132"/>
                  </a:lnTo>
                  <a:cubicBezTo>
                    <a:pt x="250" y="61"/>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6" name="Google Shape;226;p19"/>
            <p:cNvSpPr/>
            <p:nvPr/>
          </p:nvSpPr>
          <p:spPr>
            <a:xfrm>
              <a:off x="6251375" y="2710875"/>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7" name="Google Shape;227;p19"/>
            <p:cNvSpPr/>
            <p:nvPr/>
          </p:nvSpPr>
          <p:spPr>
            <a:xfrm>
              <a:off x="6259700" y="2701650"/>
              <a:ext cx="22650" cy="6275"/>
            </a:xfrm>
            <a:custGeom>
              <a:rect b="b" l="l" r="r" t="t"/>
              <a:pathLst>
                <a:path extrusionOk="0" h="251" w="906">
                  <a:moveTo>
                    <a:pt x="167" y="1"/>
                  </a:moveTo>
                  <a:cubicBezTo>
                    <a:pt x="0" y="1"/>
                    <a:pt x="0" y="251"/>
                    <a:pt x="167" y="251"/>
                  </a:cubicBezTo>
                  <a:lnTo>
                    <a:pt x="739" y="251"/>
                  </a:lnTo>
                  <a:cubicBezTo>
                    <a:pt x="905" y="251"/>
                    <a:pt x="905"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8" name="Google Shape;228;p19"/>
            <p:cNvSpPr/>
            <p:nvPr/>
          </p:nvSpPr>
          <p:spPr>
            <a:xfrm>
              <a:off x="6226950" y="2701650"/>
              <a:ext cx="22650" cy="6275"/>
            </a:xfrm>
            <a:custGeom>
              <a:rect b="b" l="l" r="r" t="t"/>
              <a:pathLst>
                <a:path extrusionOk="0" h="251" w="906">
                  <a:moveTo>
                    <a:pt x="167" y="1"/>
                  </a:moveTo>
                  <a:cubicBezTo>
                    <a:pt x="1" y="1"/>
                    <a:pt x="1" y="251"/>
                    <a:pt x="167" y="251"/>
                  </a:cubicBezTo>
                  <a:lnTo>
                    <a:pt x="739" y="251"/>
                  </a:lnTo>
                  <a:cubicBezTo>
                    <a:pt x="906" y="251"/>
                    <a:pt x="906"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9" name="Google Shape;229;p19"/>
            <p:cNvSpPr/>
            <p:nvPr/>
          </p:nvSpPr>
          <p:spPr>
            <a:xfrm>
              <a:off x="4668725" y="2611175"/>
              <a:ext cx="247375" cy="228025"/>
            </a:xfrm>
            <a:custGeom>
              <a:rect b="b" l="l" r="r" t="t"/>
              <a:pathLst>
                <a:path extrusionOk="0" h="9121" w="9895">
                  <a:moveTo>
                    <a:pt x="1" y="0"/>
                  </a:moveTo>
                  <a:lnTo>
                    <a:pt x="1" y="7406"/>
                  </a:lnTo>
                  <a:cubicBezTo>
                    <a:pt x="12" y="8358"/>
                    <a:pt x="774" y="9120"/>
                    <a:pt x="1715" y="9120"/>
                  </a:cubicBezTo>
                  <a:lnTo>
                    <a:pt x="9895" y="9120"/>
                  </a:lnTo>
                  <a:lnTo>
                    <a:pt x="9895" y="8596"/>
                  </a:lnTo>
                  <a:lnTo>
                    <a:pt x="1715" y="8596"/>
                  </a:lnTo>
                  <a:cubicBezTo>
                    <a:pt x="1060" y="8596"/>
                    <a:pt x="524" y="8061"/>
                    <a:pt x="524" y="7406"/>
                  </a:cubicBezTo>
                  <a:lnTo>
                    <a:pt x="524"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0" name="Google Shape;230;p19"/>
            <p:cNvSpPr/>
            <p:nvPr/>
          </p:nvSpPr>
          <p:spPr>
            <a:xfrm>
              <a:off x="4872025" y="2788575"/>
              <a:ext cx="88125" cy="87825"/>
            </a:xfrm>
            <a:custGeom>
              <a:rect b="b" l="l" r="r" t="t"/>
              <a:pathLst>
                <a:path extrusionOk="0" h="3513" w="3525">
                  <a:moveTo>
                    <a:pt x="1763" y="0"/>
                  </a:moveTo>
                  <a:cubicBezTo>
                    <a:pt x="786" y="0"/>
                    <a:pt x="1" y="786"/>
                    <a:pt x="1" y="1762"/>
                  </a:cubicBezTo>
                  <a:cubicBezTo>
                    <a:pt x="1"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1" name="Google Shape;231;p19"/>
            <p:cNvSpPr/>
            <p:nvPr/>
          </p:nvSpPr>
          <p:spPr>
            <a:xfrm>
              <a:off x="4839875" y="2775475"/>
              <a:ext cx="133375" cy="114200"/>
            </a:xfrm>
            <a:custGeom>
              <a:rect b="b" l="l" r="r" t="t"/>
              <a:pathLst>
                <a:path extrusionOk="0" h="4568" w="5335">
                  <a:moveTo>
                    <a:pt x="3049" y="524"/>
                  </a:moveTo>
                  <a:cubicBezTo>
                    <a:pt x="4025" y="524"/>
                    <a:pt x="4811" y="1310"/>
                    <a:pt x="4811" y="2286"/>
                  </a:cubicBezTo>
                  <a:cubicBezTo>
                    <a:pt x="4811" y="3251"/>
                    <a:pt x="4025" y="4037"/>
                    <a:pt x="3049" y="4037"/>
                  </a:cubicBezTo>
                  <a:cubicBezTo>
                    <a:pt x="2072" y="4037"/>
                    <a:pt x="1287" y="3251"/>
                    <a:pt x="1287" y="2286"/>
                  </a:cubicBezTo>
                  <a:cubicBezTo>
                    <a:pt x="1287" y="1310"/>
                    <a:pt x="2072" y="524"/>
                    <a:pt x="3049" y="524"/>
                  </a:cubicBezTo>
                  <a:close/>
                  <a:moveTo>
                    <a:pt x="3049" y="0"/>
                  </a:moveTo>
                  <a:cubicBezTo>
                    <a:pt x="1013" y="0"/>
                    <a:pt x="1" y="2465"/>
                    <a:pt x="1441" y="3894"/>
                  </a:cubicBezTo>
                  <a:cubicBezTo>
                    <a:pt x="1907" y="4359"/>
                    <a:pt x="2478" y="4567"/>
                    <a:pt x="3037" y="4567"/>
                  </a:cubicBezTo>
                  <a:cubicBezTo>
                    <a:pt x="4211" y="4567"/>
                    <a:pt x="5335" y="3653"/>
                    <a:pt x="5335" y="2274"/>
                  </a:cubicBezTo>
                  <a:cubicBezTo>
                    <a:pt x="5335" y="1012"/>
                    <a:pt x="4311" y="0"/>
                    <a:pt x="3049" y="0"/>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2" name="Google Shape;232;p19"/>
            <p:cNvSpPr/>
            <p:nvPr/>
          </p:nvSpPr>
          <p:spPr>
            <a:xfrm>
              <a:off x="3495675" y="2969850"/>
              <a:ext cx="88125" cy="88125"/>
            </a:xfrm>
            <a:custGeom>
              <a:rect b="b" l="l" r="r" t="t"/>
              <a:pathLst>
                <a:path extrusionOk="0" h="3525" w="3525">
                  <a:moveTo>
                    <a:pt x="1762" y="0"/>
                  </a:moveTo>
                  <a:cubicBezTo>
                    <a:pt x="786" y="0"/>
                    <a:pt x="0" y="786"/>
                    <a:pt x="0" y="1762"/>
                  </a:cubicBezTo>
                  <a:cubicBezTo>
                    <a:pt x="0" y="2739"/>
                    <a:pt x="786" y="3524"/>
                    <a:pt x="1762" y="3524"/>
                  </a:cubicBezTo>
                  <a:cubicBezTo>
                    <a:pt x="2727" y="3524"/>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3" name="Google Shape;233;p19"/>
            <p:cNvSpPr/>
            <p:nvPr/>
          </p:nvSpPr>
          <p:spPr>
            <a:xfrm>
              <a:off x="5086625" y="2737975"/>
              <a:ext cx="178325" cy="279525"/>
            </a:xfrm>
            <a:custGeom>
              <a:rect b="b" l="l" r="r" t="t"/>
              <a:pathLst>
                <a:path extrusionOk="0" h="11181" w="7133">
                  <a:moveTo>
                    <a:pt x="6609" y="0"/>
                  </a:moveTo>
                  <a:lnTo>
                    <a:pt x="6597" y="9466"/>
                  </a:lnTo>
                  <a:cubicBezTo>
                    <a:pt x="6597" y="10120"/>
                    <a:pt x="6061" y="10656"/>
                    <a:pt x="5406" y="10656"/>
                  </a:cubicBezTo>
                  <a:cubicBezTo>
                    <a:pt x="3674" y="10650"/>
                    <a:pt x="2355" y="10647"/>
                    <a:pt x="1453" y="10647"/>
                  </a:cubicBezTo>
                  <a:cubicBezTo>
                    <a:pt x="552" y="10647"/>
                    <a:pt x="66" y="10650"/>
                    <a:pt x="1" y="10656"/>
                  </a:cubicBezTo>
                  <a:lnTo>
                    <a:pt x="37" y="11180"/>
                  </a:lnTo>
                  <a:cubicBezTo>
                    <a:pt x="108" y="11174"/>
                    <a:pt x="644" y="11171"/>
                    <a:pt x="1565" y="11171"/>
                  </a:cubicBezTo>
                  <a:cubicBezTo>
                    <a:pt x="2486" y="11171"/>
                    <a:pt x="3793" y="11174"/>
                    <a:pt x="5406" y="11180"/>
                  </a:cubicBezTo>
                  <a:lnTo>
                    <a:pt x="5406" y="11168"/>
                  </a:lnTo>
                  <a:cubicBezTo>
                    <a:pt x="6347" y="11168"/>
                    <a:pt x="7109" y="10406"/>
                    <a:pt x="7121" y="9454"/>
                  </a:cubicBezTo>
                  <a:lnTo>
                    <a:pt x="7133"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4" name="Google Shape;234;p19"/>
            <p:cNvSpPr/>
            <p:nvPr/>
          </p:nvSpPr>
          <p:spPr>
            <a:xfrm>
              <a:off x="5042875" y="2966575"/>
              <a:ext cx="88125" cy="88125"/>
            </a:xfrm>
            <a:custGeom>
              <a:rect b="b" l="l" r="r" t="t"/>
              <a:pathLst>
                <a:path extrusionOk="0" h="3525" w="3525">
                  <a:moveTo>
                    <a:pt x="1763" y="0"/>
                  </a:moveTo>
                  <a:cubicBezTo>
                    <a:pt x="798" y="0"/>
                    <a:pt x="1" y="798"/>
                    <a:pt x="1" y="1762"/>
                  </a:cubicBezTo>
                  <a:cubicBezTo>
                    <a:pt x="1" y="2739"/>
                    <a:pt x="798" y="3524"/>
                    <a:pt x="1763" y="3524"/>
                  </a:cubicBezTo>
                  <a:cubicBezTo>
                    <a:pt x="2739" y="3524"/>
                    <a:pt x="3525" y="2739"/>
                    <a:pt x="3525" y="1762"/>
                  </a:cubicBezTo>
                  <a:cubicBezTo>
                    <a:pt x="3525" y="798"/>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5" name="Google Shape;235;p19"/>
            <p:cNvSpPr/>
            <p:nvPr/>
          </p:nvSpPr>
          <p:spPr>
            <a:xfrm>
              <a:off x="5025625" y="2953775"/>
              <a:ext cx="124150" cy="114175"/>
            </a:xfrm>
            <a:custGeom>
              <a:rect b="b" l="l" r="r" t="t"/>
              <a:pathLst>
                <a:path extrusionOk="0" h="4567" w="4966">
                  <a:moveTo>
                    <a:pt x="2474" y="524"/>
                  </a:moveTo>
                  <a:cubicBezTo>
                    <a:pt x="3441" y="524"/>
                    <a:pt x="4215" y="1317"/>
                    <a:pt x="4215" y="2274"/>
                  </a:cubicBezTo>
                  <a:cubicBezTo>
                    <a:pt x="4215" y="3251"/>
                    <a:pt x="3429" y="4036"/>
                    <a:pt x="2453" y="4036"/>
                  </a:cubicBezTo>
                  <a:cubicBezTo>
                    <a:pt x="1488" y="4036"/>
                    <a:pt x="691" y="3251"/>
                    <a:pt x="691" y="2274"/>
                  </a:cubicBezTo>
                  <a:cubicBezTo>
                    <a:pt x="691" y="1310"/>
                    <a:pt x="1488" y="524"/>
                    <a:pt x="2453" y="524"/>
                  </a:cubicBezTo>
                  <a:cubicBezTo>
                    <a:pt x="2460" y="524"/>
                    <a:pt x="2467" y="524"/>
                    <a:pt x="2474" y="524"/>
                  </a:cubicBezTo>
                  <a:close/>
                  <a:moveTo>
                    <a:pt x="2453" y="0"/>
                  </a:moveTo>
                  <a:cubicBezTo>
                    <a:pt x="1369" y="0"/>
                    <a:pt x="429" y="762"/>
                    <a:pt x="214" y="1834"/>
                  </a:cubicBezTo>
                  <a:cubicBezTo>
                    <a:pt x="0" y="2905"/>
                    <a:pt x="572" y="3965"/>
                    <a:pt x="1584" y="4394"/>
                  </a:cubicBezTo>
                  <a:cubicBezTo>
                    <a:pt x="1864" y="4511"/>
                    <a:pt x="2158" y="4567"/>
                    <a:pt x="2449" y="4567"/>
                  </a:cubicBezTo>
                  <a:cubicBezTo>
                    <a:pt x="3195" y="4567"/>
                    <a:pt x="3921" y="4199"/>
                    <a:pt x="4358" y="3548"/>
                  </a:cubicBezTo>
                  <a:cubicBezTo>
                    <a:pt x="4965" y="2643"/>
                    <a:pt x="4846" y="1441"/>
                    <a:pt x="4072" y="667"/>
                  </a:cubicBezTo>
                  <a:cubicBezTo>
                    <a:pt x="3643" y="238"/>
                    <a:pt x="3060" y="0"/>
                    <a:pt x="2453"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6" name="Google Shape;236;p19"/>
            <p:cNvSpPr/>
            <p:nvPr/>
          </p:nvSpPr>
          <p:spPr>
            <a:xfrm>
              <a:off x="5214325" y="2698375"/>
              <a:ext cx="88125" cy="87825"/>
            </a:xfrm>
            <a:custGeom>
              <a:rect b="b" l="l" r="r" t="t"/>
              <a:pathLst>
                <a:path extrusionOk="0" h="3513" w="3525">
                  <a:moveTo>
                    <a:pt x="1763" y="1"/>
                  </a:moveTo>
                  <a:cubicBezTo>
                    <a:pt x="787" y="1"/>
                    <a:pt x="1" y="786"/>
                    <a:pt x="1" y="1751"/>
                  </a:cubicBezTo>
                  <a:cubicBezTo>
                    <a:pt x="1" y="2727"/>
                    <a:pt x="787" y="3513"/>
                    <a:pt x="1763" y="3513"/>
                  </a:cubicBezTo>
                  <a:cubicBezTo>
                    <a:pt x="2727" y="3513"/>
                    <a:pt x="3525" y="2727"/>
                    <a:pt x="3525" y="1751"/>
                  </a:cubicBezTo>
                  <a:cubicBezTo>
                    <a:pt x="3525" y="786"/>
                    <a:pt x="2727"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7" name="Google Shape;237;p19"/>
            <p:cNvSpPr/>
            <p:nvPr/>
          </p:nvSpPr>
          <p:spPr>
            <a:xfrm>
              <a:off x="5197075" y="2685275"/>
              <a:ext cx="123850" cy="113950"/>
            </a:xfrm>
            <a:custGeom>
              <a:rect b="b" l="l" r="r" t="t"/>
              <a:pathLst>
                <a:path extrusionOk="0" h="4558" w="4954">
                  <a:moveTo>
                    <a:pt x="2388" y="523"/>
                  </a:moveTo>
                  <a:cubicBezTo>
                    <a:pt x="2410" y="523"/>
                    <a:pt x="2431" y="524"/>
                    <a:pt x="2453" y="525"/>
                  </a:cubicBezTo>
                  <a:cubicBezTo>
                    <a:pt x="3405" y="548"/>
                    <a:pt x="4155" y="1322"/>
                    <a:pt x="4155" y="2275"/>
                  </a:cubicBezTo>
                  <a:cubicBezTo>
                    <a:pt x="4155" y="3239"/>
                    <a:pt x="3405" y="4013"/>
                    <a:pt x="2453" y="4037"/>
                  </a:cubicBezTo>
                  <a:cubicBezTo>
                    <a:pt x="2431" y="4038"/>
                    <a:pt x="2410" y="4038"/>
                    <a:pt x="2388" y="4038"/>
                  </a:cubicBezTo>
                  <a:cubicBezTo>
                    <a:pt x="1418" y="4038"/>
                    <a:pt x="631" y="3253"/>
                    <a:pt x="631" y="2275"/>
                  </a:cubicBezTo>
                  <a:cubicBezTo>
                    <a:pt x="631" y="1308"/>
                    <a:pt x="1418" y="523"/>
                    <a:pt x="2388" y="523"/>
                  </a:cubicBezTo>
                  <a:close/>
                  <a:moveTo>
                    <a:pt x="2453" y="1"/>
                  </a:moveTo>
                  <a:cubicBezTo>
                    <a:pt x="1357" y="1"/>
                    <a:pt x="429" y="763"/>
                    <a:pt x="214" y="1834"/>
                  </a:cubicBezTo>
                  <a:cubicBezTo>
                    <a:pt x="0" y="2906"/>
                    <a:pt x="572" y="3966"/>
                    <a:pt x="1584" y="4382"/>
                  </a:cubicBezTo>
                  <a:cubicBezTo>
                    <a:pt x="1868" y="4501"/>
                    <a:pt x="2165" y="4558"/>
                    <a:pt x="2458" y="4558"/>
                  </a:cubicBezTo>
                  <a:cubicBezTo>
                    <a:pt x="3196" y="4558"/>
                    <a:pt x="3911" y="4197"/>
                    <a:pt x="4346" y="3549"/>
                  </a:cubicBezTo>
                  <a:cubicBezTo>
                    <a:pt x="4953" y="2644"/>
                    <a:pt x="4834" y="1441"/>
                    <a:pt x="4072" y="667"/>
                  </a:cubicBezTo>
                  <a:cubicBezTo>
                    <a:pt x="3632" y="239"/>
                    <a:pt x="3060" y="1"/>
                    <a:pt x="2453"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8" name="Google Shape;238;p19"/>
            <p:cNvSpPr/>
            <p:nvPr/>
          </p:nvSpPr>
          <p:spPr>
            <a:xfrm>
              <a:off x="4579725" y="2710875"/>
              <a:ext cx="20575" cy="6275"/>
            </a:xfrm>
            <a:custGeom>
              <a:rect b="b" l="l" r="r" t="t"/>
              <a:pathLst>
                <a:path extrusionOk="0" h="251" w="823">
                  <a:moveTo>
                    <a:pt x="120" y="1"/>
                  </a:moveTo>
                  <a:cubicBezTo>
                    <a:pt x="48" y="1"/>
                    <a:pt x="1" y="60"/>
                    <a:pt x="1" y="132"/>
                  </a:cubicBezTo>
                  <a:cubicBezTo>
                    <a:pt x="1" y="191"/>
                    <a:pt x="60" y="251"/>
                    <a:pt x="120"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9" name="Google Shape;239;p19"/>
            <p:cNvSpPr/>
            <p:nvPr/>
          </p:nvSpPr>
          <p:spPr>
            <a:xfrm>
              <a:off x="4612475" y="2710875"/>
              <a:ext cx="20550" cy="6275"/>
            </a:xfrm>
            <a:custGeom>
              <a:rect b="b" l="l" r="r" t="t"/>
              <a:pathLst>
                <a:path extrusionOk="0" h="251" w="822">
                  <a:moveTo>
                    <a:pt x="119" y="1"/>
                  </a:moveTo>
                  <a:cubicBezTo>
                    <a:pt x="48" y="1"/>
                    <a:pt x="0" y="60"/>
                    <a:pt x="0" y="132"/>
                  </a:cubicBezTo>
                  <a:cubicBezTo>
                    <a:pt x="0" y="191"/>
                    <a:pt x="48" y="251"/>
                    <a:pt x="119" y="251"/>
                  </a:cubicBezTo>
                  <a:lnTo>
                    <a:pt x="691" y="251"/>
                  </a:lnTo>
                  <a:cubicBezTo>
                    <a:pt x="762" y="251"/>
                    <a:pt x="810" y="191"/>
                    <a:pt x="810" y="132"/>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0" name="Google Shape;240;p19"/>
            <p:cNvSpPr/>
            <p:nvPr/>
          </p:nvSpPr>
          <p:spPr>
            <a:xfrm>
              <a:off x="4602950" y="2687075"/>
              <a:ext cx="6575" cy="20850"/>
            </a:xfrm>
            <a:custGeom>
              <a:rect b="b" l="l" r="r" t="t"/>
              <a:pathLst>
                <a:path extrusionOk="0" h="834" w="263">
                  <a:moveTo>
                    <a:pt x="131" y="0"/>
                  </a:moveTo>
                  <a:cubicBezTo>
                    <a:pt x="66" y="0"/>
                    <a:pt x="0" y="48"/>
                    <a:pt x="12" y="143"/>
                  </a:cubicBezTo>
                  <a:lnTo>
                    <a:pt x="12" y="715"/>
                  </a:lnTo>
                  <a:cubicBezTo>
                    <a:pt x="0" y="774"/>
                    <a:pt x="60" y="834"/>
                    <a:pt x="131" y="834"/>
                  </a:cubicBezTo>
                  <a:cubicBezTo>
                    <a:pt x="203" y="834"/>
                    <a:pt x="250" y="774"/>
                    <a:pt x="250" y="715"/>
                  </a:cubicBezTo>
                  <a:lnTo>
                    <a:pt x="250" y="143"/>
                  </a:lnTo>
                  <a:cubicBezTo>
                    <a:pt x="262" y="48"/>
                    <a:pt x="197"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1" name="Google Shape;241;p19"/>
            <p:cNvSpPr/>
            <p:nvPr/>
          </p:nvSpPr>
          <p:spPr>
            <a:xfrm>
              <a:off x="4602950" y="2719800"/>
              <a:ext cx="6575" cy="20875"/>
            </a:xfrm>
            <a:custGeom>
              <a:rect b="b" l="l" r="r" t="t"/>
              <a:pathLst>
                <a:path extrusionOk="0" h="835" w="263">
                  <a:moveTo>
                    <a:pt x="131" y="1"/>
                  </a:moveTo>
                  <a:cubicBezTo>
                    <a:pt x="66" y="1"/>
                    <a:pt x="0" y="48"/>
                    <a:pt x="12" y="144"/>
                  </a:cubicBezTo>
                  <a:lnTo>
                    <a:pt x="12" y="703"/>
                  </a:lnTo>
                  <a:cubicBezTo>
                    <a:pt x="0" y="775"/>
                    <a:pt x="60" y="834"/>
                    <a:pt x="131" y="834"/>
                  </a:cubicBezTo>
                  <a:cubicBezTo>
                    <a:pt x="203" y="834"/>
                    <a:pt x="250" y="775"/>
                    <a:pt x="250" y="715"/>
                  </a:cubicBezTo>
                  <a:lnTo>
                    <a:pt x="250" y="144"/>
                  </a:lnTo>
                  <a:cubicBezTo>
                    <a:pt x="262" y="48"/>
                    <a:pt x="197"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2" name="Google Shape;242;p19"/>
            <p:cNvSpPr/>
            <p:nvPr/>
          </p:nvSpPr>
          <p:spPr>
            <a:xfrm>
              <a:off x="4174925" y="2932625"/>
              <a:ext cx="20550" cy="6275"/>
            </a:xfrm>
            <a:custGeom>
              <a:rect b="b" l="l" r="r" t="t"/>
              <a:pathLst>
                <a:path extrusionOk="0" h="251" w="822">
                  <a:moveTo>
                    <a:pt x="131" y="1"/>
                  </a:moveTo>
                  <a:cubicBezTo>
                    <a:pt x="60" y="1"/>
                    <a:pt x="0" y="60"/>
                    <a:pt x="0" y="132"/>
                  </a:cubicBezTo>
                  <a:cubicBezTo>
                    <a:pt x="0" y="191"/>
                    <a:pt x="60" y="251"/>
                    <a:pt x="131" y="251"/>
                  </a:cubicBezTo>
                  <a:lnTo>
                    <a:pt x="703" y="251"/>
                  </a:lnTo>
                  <a:cubicBezTo>
                    <a:pt x="762" y="251"/>
                    <a:pt x="822" y="191"/>
                    <a:pt x="822" y="132"/>
                  </a:cubicBezTo>
                  <a:cubicBezTo>
                    <a:pt x="822" y="60"/>
                    <a:pt x="762"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3" name="Google Shape;243;p19"/>
            <p:cNvSpPr/>
            <p:nvPr/>
          </p:nvSpPr>
          <p:spPr>
            <a:xfrm>
              <a:off x="4207650" y="2932625"/>
              <a:ext cx="20575" cy="6275"/>
            </a:xfrm>
            <a:custGeom>
              <a:rect b="b" l="l" r="r" t="t"/>
              <a:pathLst>
                <a:path extrusionOk="0" h="251" w="823">
                  <a:moveTo>
                    <a:pt x="132" y="1"/>
                  </a:moveTo>
                  <a:cubicBezTo>
                    <a:pt x="60" y="1"/>
                    <a:pt x="1" y="60"/>
                    <a:pt x="1" y="132"/>
                  </a:cubicBezTo>
                  <a:cubicBezTo>
                    <a:pt x="1" y="191"/>
                    <a:pt x="60" y="251"/>
                    <a:pt x="132"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4" name="Google Shape;244;p19"/>
            <p:cNvSpPr/>
            <p:nvPr/>
          </p:nvSpPr>
          <p:spPr>
            <a:xfrm>
              <a:off x="4198425" y="2909125"/>
              <a:ext cx="6275" cy="20550"/>
            </a:xfrm>
            <a:custGeom>
              <a:rect b="b" l="l" r="r" t="t"/>
              <a:pathLst>
                <a:path extrusionOk="0" h="822" w="251">
                  <a:moveTo>
                    <a:pt x="132" y="0"/>
                  </a:moveTo>
                  <a:cubicBezTo>
                    <a:pt x="60" y="0"/>
                    <a:pt x="1" y="60"/>
                    <a:pt x="1" y="131"/>
                  </a:cubicBezTo>
                  <a:lnTo>
                    <a:pt x="1" y="691"/>
                  </a:lnTo>
                  <a:cubicBezTo>
                    <a:pt x="1" y="762"/>
                    <a:pt x="60" y="822"/>
                    <a:pt x="132" y="822"/>
                  </a:cubicBezTo>
                  <a:cubicBezTo>
                    <a:pt x="191" y="822"/>
                    <a:pt x="251" y="762"/>
                    <a:pt x="251" y="691"/>
                  </a:cubicBezTo>
                  <a:lnTo>
                    <a:pt x="251" y="131"/>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5" name="Google Shape;245;p19"/>
            <p:cNvSpPr/>
            <p:nvPr/>
          </p:nvSpPr>
          <p:spPr>
            <a:xfrm>
              <a:off x="4198425" y="2941850"/>
              <a:ext cx="6275" cy="20575"/>
            </a:xfrm>
            <a:custGeom>
              <a:rect b="b" l="l" r="r" t="t"/>
              <a:pathLst>
                <a:path extrusionOk="0" h="823" w="251">
                  <a:moveTo>
                    <a:pt x="132" y="1"/>
                  </a:moveTo>
                  <a:cubicBezTo>
                    <a:pt x="60" y="1"/>
                    <a:pt x="1" y="60"/>
                    <a:pt x="1" y="120"/>
                  </a:cubicBezTo>
                  <a:lnTo>
                    <a:pt x="1" y="691"/>
                  </a:lnTo>
                  <a:cubicBezTo>
                    <a:pt x="1" y="763"/>
                    <a:pt x="60" y="822"/>
                    <a:pt x="132" y="822"/>
                  </a:cubicBezTo>
                  <a:cubicBezTo>
                    <a:pt x="191" y="822"/>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6" name="Google Shape;246;p19"/>
            <p:cNvSpPr/>
            <p:nvPr/>
          </p:nvSpPr>
          <p:spPr>
            <a:xfrm>
              <a:off x="5413450" y="2894825"/>
              <a:ext cx="20575" cy="6275"/>
            </a:xfrm>
            <a:custGeom>
              <a:rect b="b" l="l" r="r" t="t"/>
              <a:pathLst>
                <a:path extrusionOk="0" h="251" w="823">
                  <a:moveTo>
                    <a:pt x="132" y="1"/>
                  </a:moveTo>
                  <a:cubicBezTo>
                    <a:pt x="61" y="1"/>
                    <a:pt x="1" y="60"/>
                    <a:pt x="13" y="132"/>
                  </a:cubicBezTo>
                  <a:cubicBezTo>
                    <a:pt x="13" y="191"/>
                    <a:pt x="61" y="251"/>
                    <a:pt x="132" y="251"/>
                  </a:cubicBezTo>
                  <a:lnTo>
                    <a:pt x="703" y="251"/>
                  </a:lnTo>
                  <a:cubicBezTo>
                    <a:pt x="763" y="251"/>
                    <a:pt x="823" y="191"/>
                    <a:pt x="823" y="132"/>
                  </a:cubicBezTo>
                  <a:cubicBezTo>
                    <a:pt x="823"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7" name="Google Shape;247;p19"/>
            <p:cNvSpPr/>
            <p:nvPr/>
          </p:nvSpPr>
          <p:spPr>
            <a:xfrm>
              <a:off x="5446200" y="2894825"/>
              <a:ext cx="20575" cy="6275"/>
            </a:xfrm>
            <a:custGeom>
              <a:rect b="b" l="l" r="r" t="t"/>
              <a:pathLst>
                <a:path extrusionOk="0" h="251" w="823">
                  <a:moveTo>
                    <a:pt x="132" y="1"/>
                  </a:moveTo>
                  <a:cubicBezTo>
                    <a:pt x="60" y="1"/>
                    <a:pt x="1" y="60"/>
                    <a:pt x="1" y="120"/>
                  </a:cubicBezTo>
                  <a:cubicBezTo>
                    <a:pt x="1" y="191"/>
                    <a:pt x="60" y="251"/>
                    <a:pt x="132" y="251"/>
                  </a:cubicBezTo>
                  <a:lnTo>
                    <a:pt x="703" y="251"/>
                  </a:lnTo>
                  <a:cubicBezTo>
                    <a:pt x="763" y="251"/>
                    <a:pt x="822" y="191"/>
                    <a:pt x="822" y="120"/>
                  </a:cubicBezTo>
                  <a:cubicBezTo>
                    <a:pt x="822"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8" name="Google Shape;248;p19"/>
            <p:cNvSpPr/>
            <p:nvPr/>
          </p:nvSpPr>
          <p:spPr>
            <a:xfrm>
              <a:off x="5436825" y="2871025"/>
              <a:ext cx="6725" cy="20850"/>
            </a:xfrm>
            <a:custGeom>
              <a:rect b="b" l="l" r="r" t="t"/>
              <a:pathLst>
                <a:path extrusionOk="0" h="834" w="269">
                  <a:moveTo>
                    <a:pt x="136" y="0"/>
                  </a:moveTo>
                  <a:cubicBezTo>
                    <a:pt x="69" y="0"/>
                    <a:pt x="1" y="48"/>
                    <a:pt x="7" y="143"/>
                  </a:cubicBezTo>
                  <a:lnTo>
                    <a:pt x="7" y="703"/>
                  </a:lnTo>
                  <a:cubicBezTo>
                    <a:pt x="7" y="774"/>
                    <a:pt x="66" y="834"/>
                    <a:pt x="138" y="834"/>
                  </a:cubicBezTo>
                  <a:cubicBezTo>
                    <a:pt x="209" y="834"/>
                    <a:pt x="257" y="774"/>
                    <a:pt x="257" y="703"/>
                  </a:cubicBezTo>
                  <a:lnTo>
                    <a:pt x="257" y="143"/>
                  </a:lnTo>
                  <a:cubicBezTo>
                    <a:pt x="269" y="48"/>
                    <a:pt x="203" y="0"/>
                    <a:pt x="136"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9" name="Google Shape;249;p19"/>
            <p:cNvSpPr/>
            <p:nvPr/>
          </p:nvSpPr>
          <p:spPr>
            <a:xfrm>
              <a:off x="5436825" y="2903675"/>
              <a:ext cx="6725" cy="20950"/>
            </a:xfrm>
            <a:custGeom>
              <a:rect b="b" l="l" r="r" t="t"/>
              <a:pathLst>
                <a:path extrusionOk="0" h="838" w="269">
                  <a:moveTo>
                    <a:pt x="136" y="1"/>
                  </a:moveTo>
                  <a:cubicBezTo>
                    <a:pt x="69" y="1"/>
                    <a:pt x="1" y="46"/>
                    <a:pt x="7" y="135"/>
                  </a:cubicBezTo>
                  <a:lnTo>
                    <a:pt x="7" y="706"/>
                  </a:lnTo>
                  <a:cubicBezTo>
                    <a:pt x="7" y="778"/>
                    <a:pt x="66" y="837"/>
                    <a:pt x="138" y="837"/>
                  </a:cubicBezTo>
                  <a:cubicBezTo>
                    <a:pt x="209" y="837"/>
                    <a:pt x="257" y="778"/>
                    <a:pt x="257" y="706"/>
                  </a:cubicBezTo>
                  <a:lnTo>
                    <a:pt x="257" y="135"/>
                  </a:lnTo>
                  <a:cubicBezTo>
                    <a:pt x="269" y="46"/>
                    <a:pt x="203" y="1"/>
                    <a:pt x="13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0" name="Google Shape;250;p19"/>
            <p:cNvSpPr/>
            <p:nvPr/>
          </p:nvSpPr>
          <p:spPr>
            <a:xfrm>
              <a:off x="3573195" y="2819280"/>
              <a:ext cx="22350" cy="6275"/>
            </a:xfrm>
            <a:custGeom>
              <a:rect b="b" l="l" r="r" t="t"/>
              <a:pathLst>
                <a:path extrusionOk="0" h="251" w="894">
                  <a:moveTo>
                    <a:pt x="167" y="0"/>
                  </a:moveTo>
                  <a:cubicBezTo>
                    <a:pt x="1" y="0"/>
                    <a:pt x="1" y="250"/>
                    <a:pt x="167" y="250"/>
                  </a:cubicBezTo>
                  <a:lnTo>
                    <a:pt x="739" y="250"/>
                  </a:lnTo>
                  <a:cubicBezTo>
                    <a:pt x="894" y="250"/>
                    <a:pt x="894"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1" name="Google Shape;251;p19"/>
            <p:cNvSpPr/>
            <p:nvPr/>
          </p:nvSpPr>
          <p:spPr>
            <a:xfrm>
              <a:off x="3605945" y="2819280"/>
              <a:ext cx="22350" cy="6275"/>
            </a:xfrm>
            <a:custGeom>
              <a:rect b="b" l="l" r="r" t="t"/>
              <a:pathLst>
                <a:path extrusionOk="0" h="251" w="894">
                  <a:moveTo>
                    <a:pt x="167" y="0"/>
                  </a:moveTo>
                  <a:cubicBezTo>
                    <a:pt x="0" y="0"/>
                    <a:pt x="0" y="250"/>
                    <a:pt x="167" y="250"/>
                  </a:cubicBezTo>
                  <a:lnTo>
                    <a:pt x="739" y="250"/>
                  </a:lnTo>
                  <a:cubicBezTo>
                    <a:pt x="893" y="250"/>
                    <a:pt x="893"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2" name="Google Shape;252;p19"/>
            <p:cNvSpPr/>
            <p:nvPr/>
          </p:nvSpPr>
          <p:spPr>
            <a:xfrm>
              <a:off x="3597320" y="2795455"/>
              <a:ext cx="6850" cy="20875"/>
            </a:xfrm>
            <a:custGeom>
              <a:rect b="b" l="l" r="r" t="t"/>
              <a:pathLst>
                <a:path extrusionOk="0" h="835" w="274">
                  <a:moveTo>
                    <a:pt x="137" y="1"/>
                  </a:moveTo>
                  <a:cubicBezTo>
                    <a:pt x="69" y="1"/>
                    <a:pt x="0" y="48"/>
                    <a:pt x="12" y="144"/>
                  </a:cubicBezTo>
                  <a:lnTo>
                    <a:pt x="12" y="703"/>
                  </a:lnTo>
                  <a:cubicBezTo>
                    <a:pt x="12" y="775"/>
                    <a:pt x="72" y="834"/>
                    <a:pt x="143" y="834"/>
                  </a:cubicBezTo>
                  <a:cubicBezTo>
                    <a:pt x="203" y="834"/>
                    <a:pt x="262" y="775"/>
                    <a:pt x="262" y="715"/>
                  </a:cubicBezTo>
                  <a:lnTo>
                    <a:pt x="262" y="144"/>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3" name="Google Shape;253;p19"/>
            <p:cNvSpPr/>
            <p:nvPr/>
          </p:nvSpPr>
          <p:spPr>
            <a:xfrm>
              <a:off x="3597320" y="2828205"/>
              <a:ext cx="6850" cy="20850"/>
            </a:xfrm>
            <a:custGeom>
              <a:rect b="b" l="l" r="r" t="t"/>
              <a:pathLst>
                <a:path extrusionOk="0" h="834" w="274">
                  <a:moveTo>
                    <a:pt x="137" y="1"/>
                  </a:moveTo>
                  <a:cubicBezTo>
                    <a:pt x="69" y="1"/>
                    <a:pt x="0" y="48"/>
                    <a:pt x="12" y="143"/>
                  </a:cubicBezTo>
                  <a:lnTo>
                    <a:pt x="12" y="703"/>
                  </a:lnTo>
                  <a:cubicBezTo>
                    <a:pt x="12" y="774"/>
                    <a:pt x="72" y="834"/>
                    <a:pt x="143" y="834"/>
                  </a:cubicBezTo>
                  <a:cubicBezTo>
                    <a:pt x="203" y="834"/>
                    <a:pt x="262" y="774"/>
                    <a:pt x="262" y="703"/>
                  </a:cubicBezTo>
                  <a:lnTo>
                    <a:pt x="262" y="143"/>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4" name="Google Shape;254;p19"/>
            <p:cNvSpPr/>
            <p:nvPr/>
          </p:nvSpPr>
          <p:spPr>
            <a:xfrm>
              <a:off x="2903025" y="2681700"/>
              <a:ext cx="20575" cy="6275"/>
            </a:xfrm>
            <a:custGeom>
              <a:rect b="b" l="l" r="r" t="t"/>
              <a:pathLst>
                <a:path extrusionOk="0" h="251" w="823">
                  <a:moveTo>
                    <a:pt x="132" y="1"/>
                  </a:moveTo>
                  <a:cubicBezTo>
                    <a:pt x="60" y="1"/>
                    <a:pt x="1" y="60"/>
                    <a:pt x="1" y="120"/>
                  </a:cubicBezTo>
                  <a:cubicBezTo>
                    <a:pt x="1" y="191"/>
                    <a:pt x="60" y="251"/>
                    <a:pt x="132" y="251"/>
                  </a:cubicBezTo>
                  <a:lnTo>
                    <a:pt x="691" y="251"/>
                  </a:lnTo>
                  <a:cubicBezTo>
                    <a:pt x="763" y="251"/>
                    <a:pt x="822" y="191"/>
                    <a:pt x="822" y="120"/>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5" name="Google Shape;255;p19"/>
            <p:cNvSpPr/>
            <p:nvPr/>
          </p:nvSpPr>
          <p:spPr>
            <a:xfrm>
              <a:off x="2935775" y="2681700"/>
              <a:ext cx="20550" cy="6275"/>
            </a:xfrm>
            <a:custGeom>
              <a:rect b="b" l="l" r="r" t="t"/>
              <a:pathLst>
                <a:path extrusionOk="0" h="251" w="822">
                  <a:moveTo>
                    <a:pt x="119" y="1"/>
                  </a:moveTo>
                  <a:cubicBezTo>
                    <a:pt x="60" y="1"/>
                    <a:pt x="0" y="60"/>
                    <a:pt x="0" y="120"/>
                  </a:cubicBezTo>
                  <a:cubicBezTo>
                    <a:pt x="0" y="191"/>
                    <a:pt x="60" y="251"/>
                    <a:pt x="119" y="251"/>
                  </a:cubicBezTo>
                  <a:lnTo>
                    <a:pt x="691" y="251"/>
                  </a:lnTo>
                  <a:cubicBezTo>
                    <a:pt x="762" y="251"/>
                    <a:pt x="822" y="191"/>
                    <a:pt x="822" y="120"/>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6" name="Google Shape;256;p19"/>
            <p:cNvSpPr/>
            <p:nvPr/>
          </p:nvSpPr>
          <p:spPr>
            <a:xfrm>
              <a:off x="2926550" y="2658200"/>
              <a:ext cx="6275" cy="20550"/>
            </a:xfrm>
            <a:custGeom>
              <a:rect b="b" l="l" r="r" t="t"/>
              <a:pathLst>
                <a:path extrusionOk="0" h="822" w="251">
                  <a:moveTo>
                    <a:pt x="119" y="0"/>
                  </a:moveTo>
                  <a:cubicBezTo>
                    <a:pt x="60" y="0"/>
                    <a:pt x="0" y="60"/>
                    <a:pt x="0" y="131"/>
                  </a:cubicBezTo>
                  <a:lnTo>
                    <a:pt x="0" y="691"/>
                  </a:lnTo>
                  <a:cubicBezTo>
                    <a:pt x="0" y="762"/>
                    <a:pt x="60" y="822"/>
                    <a:pt x="119" y="822"/>
                  </a:cubicBezTo>
                  <a:cubicBezTo>
                    <a:pt x="191" y="822"/>
                    <a:pt x="250" y="762"/>
                    <a:pt x="250" y="691"/>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7" name="Google Shape;257;p19"/>
            <p:cNvSpPr/>
            <p:nvPr/>
          </p:nvSpPr>
          <p:spPr>
            <a:xfrm>
              <a:off x="2926550" y="2690925"/>
              <a:ext cx="6275" cy="20575"/>
            </a:xfrm>
            <a:custGeom>
              <a:rect b="b" l="l" r="r" t="t"/>
              <a:pathLst>
                <a:path extrusionOk="0" h="823" w="251">
                  <a:moveTo>
                    <a:pt x="119" y="1"/>
                  </a:moveTo>
                  <a:cubicBezTo>
                    <a:pt x="60" y="1"/>
                    <a:pt x="0" y="60"/>
                    <a:pt x="0" y="120"/>
                  </a:cubicBezTo>
                  <a:lnTo>
                    <a:pt x="0" y="692"/>
                  </a:lnTo>
                  <a:cubicBezTo>
                    <a:pt x="0" y="763"/>
                    <a:pt x="60" y="822"/>
                    <a:pt x="119" y="822"/>
                  </a:cubicBezTo>
                  <a:cubicBezTo>
                    <a:pt x="191" y="822"/>
                    <a:pt x="250" y="763"/>
                    <a:pt x="250" y="692"/>
                  </a:cubicBezTo>
                  <a:lnTo>
                    <a:pt x="250" y="120"/>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8" name="Google Shape;258;p19"/>
            <p:cNvSpPr/>
            <p:nvPr/>
          </p:nvSpPr>
          <p:spPr>
            <a:xfrm>
              <a:off x="3074775" y="2611475"/>
              <a:ext cx="15500" cy="304800"/>
            </a:xfrm>
            <a:custGeom>
              <a:rect b="b" l="l" r="r" t="t"/>
              <a:pathLst>
                <a:path extrusionOk="0" h="12192" w="620">
                  <a:moveTo>
                    <a:pt x="72" y="0"/>
                  </a:moveTo>
                  <a:cubicBezTo>
                    <a:pt x="36" y="143"/>
                    <a:pt x="12" y="286"/>
                    <a:pt x="12" y="441"/>
                  </a:cubicBezTo>
                  <a:lnTo>
                    <a:pt x="1" y="12192"/>
                  </a:lnTo>
                  <a:lnTo>
                    <a:pt x="524" y="12192"/>
                  </a:lnTo>
                  <a:lnTo>
                    <a:pt x="536" y="441"/>
                  </a:lnTo>
                  <a:cubicBezTo>
                    <a:pt x="536" y="286"/>
                    <a:pt x="572" y="143"/>
                    <a:pt x="620"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9" name="Google Shape;259;p19"/>
            <p:cNvSpPr/>
            <p:nvPr/>
          </p:nvSpPr>
          <p:spPr>
            <a:xfrm>
              <a:off x="3373625" y="27073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0" name="Google Shape;260;p19"/>
            <p:cNvSpPr/>
            <p:nvPr/>
          </p:nvSpPr>
          <p:spPr>
            <a:xfrm>
              <a:off x="4362451" y="2611479"/>
              <a:ext cx="13095" cy="158637"/>
            </a:xfrm>
            <a:custGeom>
              <a:rect b="b" l="l" r="r" t="t"/>
              <a:pathLst>
                <a:path extrusionOk="0" h="10597" w="524">
                  <a:moveTo>
                    <a:pt x="0" y="0"/>
                  </a:moveTo>
                  <a:lnTo>
                    <a:pt x="0" y="10597"/>
                  </a:lnTo>
                  <a:lnTo>
                    <a:pt x="524" y="10597"/>
                  </a:lnTo>
                  <a:lnTo>
                    <a:pt x="524" y="0"/>
                  </a:ln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1" name="Google Shape;261;p19"/>
            <p:cNvSpPr/>
            <p:nvPr/>
          </p:nvSpPr>
          <p:spPr>
            <a:xfrm>
              <a:off x="4325225" y="2832325"/>
              <a:ext cx="87850" cy="87825"/>
            </a:xfrm>
            <a:custGeom>
              <a:rect b="b" l="l" r="r" t="t"/>
              <a:pathLst>
                <a:path extrusionOk="0" h="3513" w="3514">
                  <a:moveTo>
                    <a:pt x="1763" y="0"/>
                  </a:moveTo>
                  <a:cubicBezTo>
                    <a:pt x="787" y="0"/>
                    <a:pt x="1" y="786"/>
                    <a:pt x="1" y="1763"/>
                  </a:cubicBezTo>
                  <a:cubicBezTo>
                    <a:pt x="1" y="2727"/>
                    <a:pt x="787" y="3513"/>
                    <a:pt x="1763" y="3513"/>
                  </a:cubicBezTo>
                  <a:cubicBezTo>
                    <a:pt x="2727" y="3513"/>
                    <a:pt x="3513" y="2727"/>
                    <a:pt x="3513" y="1763"/>
                  </a:cubicBezTo>
                  <a:cubicBezTo>
                    <a:pt x="3513" y="786"/>
                    <a:pt x="2727"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2" name="Google Shape;262;p19"/>
            <p:cNvSpPr/>
            <p:nvPr/>
          </p:nvSpPr>
          <p:spPr>
            <a:xfrm>
              <a:off x="4292775" y="2760501"/>
              <a:ext cx="133675" cy="114200"/>
            </a:xfrm>
            <a:custGeom>
              <a:rect b="b" l="l" r="r" t="t"/>
              <a:pathLst>
                <a:path extrusionOk="0" h="4568" w="5347">
                  <a:moveTo>
                    <a:pt x="3061" y="524"/>
                  </a:moveTo>
                  <a:cubicBezTo>
                    <a:pt x="4013" y="548"/>
                    <a:pt x="4763" y="1322"/>
                    <a:pt x="4763" y="2275"/>
                  </a:cubicBezTo>
                  <a:cubicBezTo>
                    <a:pt x="4763" y="3239"/>
                    <a:pt x="4013" y="4013"/>
                    <a:pt x="3061" y="4037"/>
                  </a:cubicBezTo>
                  <a:cubicBezTo>
                    <a:pt x="2108" y="4013"/>
                    <a:pt x="1346" y="3239"/>
                    <a:pt x="1346" y="2275"/>
                  </a:cubicBezTo>
                  <a:cubicBezTo>
                    <a:pt x="1346" y="1322"/>
                    <a:pt x="2108" y="548"/>
                    <a:pt x="3061" y="524"/>
                  </a:cubicBezTo>
                  <a:close/>
                  <a:moveTo>
                    <a:pt x="3061" y="1"/>
                  </a:moveTo>
                  <a:cubicBezTo>
                    <a:pt x="1025" y="1"/>
                    <a:pt x="1" y="2465"/>
                    <a:pt x="1442" y="3894"/>
                  </a:cubicBezTo>
                  <a:cubicBezTo>
                    <a:pt x="1907" y="4359"/>
                    <a:pt x="2479" y="4567"/>
                    <a:pt x="3041" y="4567"/>
                  </a:cubicBezTo>
                  <a:cubicBezTo>
                    <a:pt x="4217" y="4567"/>
                    <a:pt x="5347" y="3653"/>
                    <a:pt x="5347" y="2275"/>
                  </a:cubicBezTo>
                  <a:cubicBezTo>
                    <a:pt x="5335" y="1013"/>
                    <a:pt x="4323" y="1"/>
                    <a:pt x="3061" y="1"/>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3" name="Google Shape;263;p19"/>
            <p:cNvSpPr/>
            <p:nvPr/>
          </p:nvSpPr>
          <p:spPr>
            <a:xfrm>
              <a:off x="7180950" y="2611475"/>
              <a:ext cx="197675" cy="315525"/>
            </a:xfrm>
            <a:custGeom>
              <a:rect b="b" l="l" r="r" t="t"/>
              <a:pathLst>
                <a:path extrusionOk="0" h="12621" w="7907">
                  <a:moveTo>
                    <a:pt x="0" y="0"/>
                  </a:moveTo>
                  <a:lnTo>
                    <a:pt x="12" y="7810"/>
                  </a:lnTo>
                  <a:cubicBezTo>
                    <a:pt x="12" y="8346"/>
                    <a:pt x="441" y="8775"/>
                    <a:pt x="965" y="8775"/>
                  </a:cubicBezTo>
                  <a:lnTo>
                    <a:pt x="3870" y="8775"/>
                  </a:lnTo>
                  <a:cubicBezTo>
                    <a:pt x="3881" y="8774"/>
                    <a:pt x="3892" y="8773"/>
                    <a:pt x="3903" y="8773"/>
                  </a:cubicBezTo>
                  <a:cubicBezTo>
                    <a:pt x="3999" y="8773"/>
                    <a:pt x="4093" y="8819"/>
                    <a:pt x="4167" y="8894"/>
                  </a:cubicBezTo>
                  <a:cubicBezTo>
                    <a:pt x="4251" y="8977"/>
                    <a:pt x="4298" y="9084"/>
                    <a:pt x="4298" y="9204"/>
                  </a:cubicBezTo>
                  <a:cubicBezTo>
                    <a:pt x="4298" y="9454"/>
                    <a:pt x="4287" y="10787"/>
                    <a:pt x="4275" y="11549"/>
                  </a:cubicBezTo>
                  <a:cubicBezTo>
                    <a:pt x="4275" y="12144"/>
                    <a:pt x="4739" y="12621"/>
                    <a:pt x="5334" y="12621"/>
                  </a:cubicBezTo>
                  <a:lnTo>
                    <a:pt x="7906" y="12621"/>
                  </a:lnTo>
                  <a:lnTo>
                    <a:pt x="7906" y="12097"/>
                  </a:lnTo>
                  <a:lnTo>
                    <a:pt x="5322" y="12097"/>
                  </a:lnTo>
                  <a:cubicBezTo>
                    <a:pt x="5025" y="12097"/>
                    <a:pt x="4787" y="11859"/>
                    <a:pt x="4787" y="11561"/>
                  </a:cubicBezTo>
                  <a:cubicBezTo>
                    <a:pt x="4799" y="10620"/>
                    <a:pt x="4810" y="9454"/>
                    <a:pt x="4810" y="9204"/>
                  </a:cubicBezTo>
                  <a:cubicBezTo>
                    <a:pt x="4810" y="8680"/>
                    <a:pt x="4382" y="8251"/>
                    <a:pt x="3858" y="8251"/>
                  </a:cubicBezTo>
                  <a:lnTo>
                    <a:pt x="965" y="8251"/>
                  </a:lnTo>
                  <a:cubicBezTo>
                    <a:pt x="727" y="8251"/>
                    <a:pt x="524" y="8049"/>
                    <a:pt x="524" y="7810"/>
                  </a:cubicBez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4" name="Google Shape;264;p19"/>
            <p:cNvSpPr/>
            <p:nvPr/>
          </p:nvSpPr>
          <p:spPr>
            <a:xfrm>
              <a:off x="6682375" y="2611475"/>
              <a:ext cx="289050" cy="162525"/>
            </a:xfrm>
            <a:custGeom>
              <a:rect b="b" l="l" r="r" t="t"/>
              <a:pathLst>
                <a:path extrusionOk="0" h="6501" w="11562">
                  <a:moveTo>
                    <a:pt x="11037" y="0"/>
                  </a:moveTo>
                  <a:lnTo>
                    <a:pt x="11037" y="4762"/>
                  </a:lnTo>
                  <a:cubicBezTo>
                    <a:pt x="11037" y="5417"/>
                    <a:pt x="10514" y="5953"/>
                    <a:pt x="9847" y="5953"/>
                  </a:cubicBezTo>
                  <a:lnTo>
                    <a:pt x="0" y="5965"/>
                  </a:lnTo>
                  <a:lnTo>
                    <a:pt x="0" y="6501"/>
                  </a:lnTo>
                  <a:lnTo>
                    <a:pt x="9847" y="6477"/>
                  </a:lnTo>
                  <a:cubicBezTo>
                    <a:pt x="10799" y="6477"/>
                    <a:pt x="11561" y="5703"/>
                    <a:pt x="11561" y="4762"/>
                  </a:cubicBezTo>
                  <a:lnTo>
                    <a:pt x="11561"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5" name="Google Shape;265;p19"/>
            <p:cNvSpPr/>
            <p:nvPr/>
          </p:nvSpPr>
          <p:spPr>
            <a:xfrm>
              <a:off x="6638325" y="2723375"/>
              <a:ext cx="88125" cy="88125"/>
            </a:xfrm>
            <a:custGeom>
              <a:rect b="b" l="l" r="r" t="t"/>
              <a:pathLst>
                <a:path extrusionOk="0" h="3525" w="3525">
                  <a:moveTo>
                    <a:pt x="1762" y="1"/>
                  </a:moveTo>
                  <a:cubicBezTo>
                    <a:pt x="786" y="1"/>
                    <a:pt x="0" y="787"/>
                    <a:pt x="0" y="1763"/>
                  </a:cubicBezTo>
                  <a:cubicBezTo>
                    <a:pt x="0" y="2739"/>
                    <a:pt x="786" y="3525"/>
                    <a:pt x="1762" y="3525"/>
                  </a:cubicBezTo>
                  <a:cubicBezTo>
                    <a:pt x="2739" y="3525"/>
                    <a:pt x="3524" y="2739"/>
                    <a:pt x="3524" y="1763"/>
                  </a:cubicBezTo>
                  <a:cubicBezTo>
                    <a:pt x="3524" y="787"/>
                    <a:pt x="2739"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6" name="Google Shape;266;p19"/>
            <p:cNvSpPr/>
            <p:nvPr/>
          </p:nvSpPr>
          <p:spPr>
            <a:xfrm>
              <a:off x="6606175" y="2710275"/>
              <a:ext cx="133375" cy="114375"/>
            </a:xfrm>
            <a:custGeom>
              <a:rect b="b" l="l" r="r" t="t"/>
              <a:pathLst>
                <a:path extrusionOk="0" h="4575" w="5335">
                  <a:moveTo>
                    <a:pt x="3048" y="525"/>
                  </a:moveTo>
                  <a:cubicBezTo>
                    <a:pt x="4025" y="525"/>
                    <a:pt x="4810" y="1311"/>
                    <a:pt x="4810" y="2287"/>
                  </a:cubicBezTo>
                  <a:cubicBezTo>
                    <a:pt x="4810" y="3263"/>
                    <a:pt x="4025" y="4049"/>
                    <a:pt x="3048" y="4049"/>
                  </a:cubicBezTo>
                  <a:cubicBezTo>
                    <a:pt x="2072" y="4049"/>
                    <a:pt x="1286" y="3263"/>
                    <a:pt x="1286" y="2287"/>
                  </a:cubicBezTo>
                  <a:cubicBezTo>
                    <a:pt x="1286" y="1311"/>
                    <a:pt x="2072" y="525"/>
                    <a:pt x="3048" y="525"/>
                  </a:cubicBezTo>
                  <a:close/>
                  <a:moveTo>
                    <a:pt x="3048" y="1"/>
                  </a:moveTo>
                  <a:cubicBezTo>
                    <a:pt x="1012" y="1"/>
                    <a:pt x="0" y="2465"/>
                    <a:pt x="1441" y="3906"/>
                  </a:cubicBezTo>
                  <a:cubicBezTo>
                    <a:pt x="1906" y="4368"/>
                    <a:pt x="2477" y="4574"/>
                    <a:pt x="3037" y="4574"/>
                  </a:cubicBezTo>
                  <a:cubicBezTo>
                    <a:pt x="4210" y="4574"/>
                    <a:pt x="5334" y="3665"/>
                    <a:pt x="5334" y="2287"/>
                  </a:cubicBezTo>
                  <a:cubicBezTo>
                    <a:pt x="5334" y="1025"/>
                    <a:pt x="4310" y="1"/>
                    <a:pt x="3048" y="1"/>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7" name="Google Shape;267;p19"/>
            <p:cNvSpPr/>
            <p:nvPr/>
          </p:nvSpPr>
          <p:spPr>
            <a:xfrm>
              <a:off x="5414650" y="2701350"/>
              <a:ext cx="406925" cy="264350"/>
            </a:xfrm>
            <a:custGeom>
              <a:rect b="b" l="l" r="r" t="t"/>
              <a:pathLst>
                <a:path extrusionOk="0" h="10574" w="16277">
                  <a:moveTo>
                    <a:pt x="1" y="1"/>
                  </a:moveTo>
                  <a:lnTo>
                    <a:pt x="1" y="525"/>
                  </a:lnTo>
                  <a:lnTo>
                    <a:pt x="7549" y="525"/>
                  </a:lnTo>
                  <a:cubicBezTo>
                    <a:pt x="8204" y="525"/>
                    <a:pt x="8740" y="1060"/>
                    <a:pt x="8740" y="1715"/>
                  </a:cubicBezTo>
                  <a:lnTo>
                    <a:pt x="8740" y="8549"/>
                  </a:lnTo>
                  <a:cubicBezTo>
                    <a:pt x="8740" y="9669"/>
                    <a:pt x="9645" y="10573"/>
                    <a:pt x="10764" y="10573"/>
                  </a:cubicBezTo>
                  <a:lnTo>
                    <a:pt x="16276" y="10573"/>
                  </a:lnTo>
                  <a:lnTo>
                    <a:pt x="16276" y="10050"/>
                  </a:lnTo>
                  <a:lnTo>
                    <a:pt x="10752" y="10050"/>
                  </a:lnTo>
                  <a:cubicBezTo>
                    <a:pt x="9930" y="10050"/>
                    <a:pt x="9252" y="9371"/>
                    <a:pt x="9252" y="8537"/>
                  </a:cubicBezTo>
                  <a:lnTo>
                    <a:pt x="9264" y="1715"/>
                  </a:lnTo>
                  <a:cubicBezTo>
                    <a:pt x="9264" y="763"/>
                    <a:pt x="8490" y="1"/>
                    <a:pt x="75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8" name="Google Shape;268;p19"/>
            <p:cNvSpPr/>
            <p:nvPr/>
          </p:nvSpPr>
          <p:spPr>
            <a:xfrm>
              <a:off x="7099375" y="2876075"/>
              <a:ext cx="22575" cy="6325"/>
            </a:xfrm>
            <a:custGeom>
              <a:rect b="b" l="l" r="r" t="t"/>
              <a:pathLst>
                <a:path extrusionOk="0" h="253" w="903">
                  <a:moveTo>
                    <a:pt x="738" y="0"/>
                  </a:moveTo>
                  <a:cubicBezTo>
                    <a:pt x="734" y="0"/>
                    <a:pt x="731" y="0"/>
                    <a:pt x="727" y="1"/>
                  </a:cubicBezTo>
                  <a:lnTo>
                    <a:pt x="156" y="1"/>
                  </a:lnTo>
                  <a:cubicBezTo>
                    <a:pt x="1" y="24"/>
                    <a:pt x="1" y="239"/>
                    <a:pt x="156"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9" name="Google Shape;269;p19"/>
            <p:cNvSpPr/>
            <p:nvPr/>
          </p:nvSpPr>
          <p:spPr>
            <a:xfrm>
              <a:off x="7132125" y="2876075"/>
              <a:ext cx="22550" cy="6325"/>
            </a:xfrm>
            <a:custGeom>
              <a:rect b="b" l="l" r="r" t="t"/>
              <a:pathLst>
                <a:path extrusionOk="0" h="253" w="902">
                  <a:moveTo>
                    <a:pt x="738" y="0"/>
                  </a:moveTo>
                  <a:cubicBezTo>
                    <a:pt x="734" y="0"/>
                    <a:pt x="731" y="0"/>
                    <a:pt x="727" y="1"/>
                  </a:cubicBezTo>
                  <a:lnTo>
                    <a:pt x="155" y="1"/>
                  </a:lnTo>
                  <a:cubicBezTo>
                    <a:pt x="1" y="24"/>
                    <a:pt x="1" y="239"/>
                    <a:pt x="155"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0" name="Google Shape;270;p19"/>
            <p:cNvSpPr/>
            <p:nvPr/>
          </p:nvSpPr>
          <p:spPr>
            <a:xfrm>
              <a:off x="7123500" y="2852825"/>
              <a:ext cx="6275" cy="20300"/>
            </a:xfrm>
            <a:custGeom>
              <a:rect b="b" l="l" r="r" t="t"/>
              <a:pathLst>
                <a:path extrusionOk="0" h="812" w="251">
                  <a:moveTo>
                    <a:pt x="147" y="0"/>
                  </a:moveTo>
                  <a:cubicBezTo>
                    <a:pt x="142" y="0"/>
                    <a:pt x="137" y="1"/>
                    <a:pt x="131" y="2"/>
                  </a:cubicBezTo>
                  <a:cubicBezTo>
                    <a:pt x="60" y="2"/>
                    <a:pt x="0" y="50"/>
                    <a:pt x="0" y="121"/>
                  </a:cubicBezTo>
                  <a:lnTo>
                    <a:pt x="0" y="693"/>
                  </a:lnTo>
                  <a:cubicBezTo>
                    <a:pt x="0" y="764"/>
                    <a:pt x="60" y="812"/>
                    <a:pt x="131" y="812"/>
                  </a:cubicBezTo>
                  <a:cubicBezTo>
                    <a:pt x="191" y="812"/>
                    <a:pt x="250" y="764"/>
                    <a:pt x="250" y="693"/>
                  </a:cubicBezTo>
                  <a:lnTo>
                    <a:pt x="250" y="121"/>
                  </a:lnTo>
                  <a:cubicBezTo>
                    <a:pt x="250" y="56"/>
                    <a:pt x="201" y="0"/>
                    <a:pt x="14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1" name="Google Shape;271;p19"/>
            <p:cNvSpPr/>
            <p:nvPr/>
          </p:nvSpPr>
          <p:spPr>
            <a:xfrm>
              <a:off x="7123500" y="288530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75"/>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2" name="Google Shape;272;p19"/>
            <p:cNvSpPr/>
            <p:nvPr/>
          </p:nvSpPr>
          <p:spPr>
            <a:xfrm>
              <a:off x="6081400" y="2611475"/>
              <a:ext cx="13125" cy="253325"/>
            </a:xfrm>
            <a:custGeom>
              <a:rect b="b" l="l" r="r" t="t"/>
              <a:pathLst>
                <a:path extrusionOk="0" h="10133" w="525">
                  <a:moveTo>
                    <a:pt x="1" y="0"/>
                  </a:moveTo>
                  <a:lnTo>
                    <a:pt x="1" y="10132"/>
                  </a:lnTo>
                  <a:lnTo>
                    <a:pt x="524" y="10132"/>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3" name="Google Shape;273;p19"/>
            <p:cNvSpPr/>
            <p:nvPr/>
          </p:nvSpPr>
          <p:spPr>
            <a:xfrm>
              <a:off x="6043600" y="2877275"/>
              <a:ext cx="88125" cy="88125"/>
            </a:xfrm>
            <a:custGeom>
              <a:rect b="b" l="l" r="r" t="t"/>
              <a:pathLst>
                <a:path extrusionOk="0" h="3525" w="3525">
                  <a:moveTo>
                    <a:pt x="1763" y="0"/>
                  </a:moveTo>
                  <a:cubicBezTo>
                    <a:pt x="798" y="0"/>
                    <a:pt x="1" y="786"/>
                    <a:pt x="1" y="1762"/>
                  </a:cubicBezTo>
                  <a:cubicBezTo>
                    <a:pt x="1" y="2727"/>
                    <a:pt x="798" y="3525"/>
                    <a:pt x="1763" y="3525"/>
                  </a:cubicBezTo>
                  <a:cubicBezTo>
                    <a:pt x="2739" y="3525"/>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4" name="Google Shape;274;p19"/>
            <p:cNvSpPr/>
            <p:nvPr/>
          </p:nvSpPr>
          <p:spPr>
            <a:xfrm>
              <a:off x="6026325" y="2864175"/>
              <a:ext cx="124150" cy="114225"/>
            </a:xfrm>
            <a:custGeom>
              <a:rect b="b" l="l" r="r" t="t"/>
              <a:pathLst>
                <a:path extrusionOk="0" h="4569" w="4966">
                  <a:moveTo>
                    <a:pt x="2454" y="524"/>
                  </a:moveTo>
                  <a:cubicBezTo>
                    <a:pt x="3430" y="524"/>
                    <a:pt x="4216" y="1310"/>
                    <a:pt x="4216" y="2286"/>
                  </a:cubicBezTo>
                  <a:cubicBezTo>
                    <a:pt x="4216" y="3251"/>
                    <a:pt x="3430" y="4049"/>
                    <a:pt x="2454" y="4049"/>
                  </a:cubicBezTo>
                  <a:cubicBezTo>
                    <a:pt x="1489" y="4049"/>
                    <a:pt x="692" y="3251"/>
                    <a:pt x="692" y="2286"/>
                  </a:cubicBezTo>
                  <a:cubicBezTo>
                    <a:pt x="692" y="1310"/>
                    <a:pt x="1489" y="524"/>
                    <a:pt x="2454" y="524"/>
                  </a:cubicBezTo>
                  <a:close/>
                  <a:moveTo>
                    <a:pt x="2454" y="0"/>
                  </a:moveTo>
                  <a:cubicBezTo>
                    <a:pt x="1370" y="0"/>
                    <a:pt x="430" y="774"/>
                    <a:pt x="215" y="1834"/>
                  </a:cubicBezTo>
                  <a:cubicBezTo>
                    <a:pt x="1" y="2906"/>
                    <a:pt x="572" y="3977"/>
                    <a:pt x="1584" y="4394"/>
                  </a:cubicBezTo>
                  <a:cubicBezTo>
                    <a:pt x="1868" y="4512"/>
                    <a:pt x="2165" y="4569"/>
                    <a:pt x="2459" y="4569"/>
                  </a:cubicBezTo>
                  <a:cubicBezTo>
                    <a:pt x="3201" y="4569"/>
                    <a:pt x="3924" y="4205"/>
                    <a:pt x="4359" y="3548"/>
                  </a:cubicBezTo>
                  <a:cubicBezTo>
                    <a:pt x="4966" y="2644"/>
                    <a:pt x="4847" y="1441"/>
                    <a:pt x="4073" y="667"/>
                  </a:cubicBezTo>
                  <a:cubicBezTo>
                    <a:pt x="3644" y="239"/>
                    <a:pt x="3061" y="0"/>
                    <a:pt x="2454"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5" name="Google Shape;275;p19"/>
            <p:cNvSpPr/>
            <p:nvPr/>
          </p:nvSpPr>
          <p:spPr>
            <a:xfrm>
              <a:off x="5862325" y="278737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74"/>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6" name="Google Shape;276;p19"/>
            <p:cNvSpPr/>
            <p:nvPr/>
          </p:nvSpPr>
          <p:spPr>
            <a:xfrm>
              <a:off x="5862325" y="275462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63"/>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7" name="Google Shape;277;p19"/>
            <p:cNvSpPr/>
            <p:nvPr/>
          </p:nvSpPr>
          <p:spPr>
            <a:xfrm>
              <a:off x="5869950" y="2778125"/>
              <a:ext cx="22475" cy="6325"/>
            </a:xfrm>
            <a:custGeom>
              <a:rect b="b" l="l" r="r" t="t"/>
              <a:pathLst>
                <a:path extrusionOk="0" h="253" w="899">
                  <a:moveTo>
                    <a:pt x="163" y="0"/>
                  </a:moveTo>
                  <a:cubicBezTo>
                    <a:pt x="0" y="0"/>
                    <a:pt x="0" y="253"/>
                    <a:pt x="163" y="253"/>
                  </a:cubicBezTo>
                  <a:cubicBezTo>
                    <a:pt x="169" y="253"/>
                    <a:pt x="176" y="252"/>
                    <a:pt x="184" y="252"/>
                  </a:cubicBezTo>
                  <a:lnTo>
                    <a:pt x="755" y="252"/>
                  </a:lnTo>
                  <a:cubicBezTo>
                    <a:pt x="898" y="240"/>
                    <a:pt x="898" y="13"/>
                    <a:pt x="755" y="1"/>
                  </a:cubicBezTo>
                  <a:lnTo>
                    <a:pt x="184" y="1"/>
                  </a:lnTo>
                  <a:cubicBezTo>
                    <a:pt x="176" y="1"/>
                    <a:pt x="169" y="0"/>
                    <a:pt x="16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8" name="Google Shape;278;p19"/>
            <p:cNvSpPr/>
            <p:nvPr/>
          </p:nvSpPr>
          <p:spPr>
            <a:xfrm>
              <a:off x="5838225" y="2778150"/>
              <a:ext cx="21450" cy="6275"/>
            </a:xfrm>
            <a:custGeom>
              <a:rect b="b" l="l" r="r" t="t"/>
              <a:pathLst>
                <a:path extrusionOk="0" h="251" w="858">
                  <a:moveTo>
                    <a:pt x="143" y="0"/>
                  </a:moveTo>
                  <a:cubicBezTo>
                    <a:pt x="0" y="12"/>
                    <a:pt x="0" y="239"/>
                    <a:pt x="143" y="251"/>
                  </a:cubicBezTo>
                  <a:lnTo>
                    <a:pt x="715" y="251"/>
                  </a:lnTo>
                  <a:cubicBezTo>
                    <a:pt x="857" y="239"/>
                    <a:pt x="857" y="12"/>
                    <a:pt x="715"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9" name="Google Shape;279;p19"/>
            <p:cNvSpPr/>
            <p:nvPr/>
          </p:nvSpPr>
          <p:spPr>
            <a:xfrm>
              <a:off x="6295125" y="2611475"/>
              <a:ext cx="110750" cy="206300"/>
            </a:xfrm>
            <a:custGeom>
              <a:rect b="b" l="l" r="r" t="t"/>
              <a:pathLst>
                <a:path extrusionOk="0" h="8252" w="4430">
                  <a:moveTo>
                    <a:pt x="12" y="0"/>
                  </a:moveTo>
                  <a:lnTo>
                    <a:pt x="0" y="1203"/>
                  </a:lnTo>
                  <a:cubicBezTo>
                    <a:pt x="0" y="2143"/>
                    <a:pt x="774" y="2917"/>
                    <a:pt x="1715" y="2917"/>
                  </a:cubicBezTo>
                  <a:lnTo>
                    <a:pt x="2691" y="2917"/>
                  </a:lnTo>
                  <a:cubicBezTo>
                    <a:pt x="3346" y="2917"/>
                    <a:pt x="3882" y="3453"/>
                    <a:pt x="3882" y="4108"/>
                  </a:cubicBezTo>
                  <a:lnTo>
                    <a:pt x="3906" y="8251"/>
                  </a:lnTo>
                  <a:lnTo>
                    <a:pt x="4429" y="8251"/>
                  </a:lnTo>
                  <a:lnTo>
                    <a:pt x="4406" y="4108"/>
                  </a:lnTo>
                  <a:cubicBezTo>
                    <a:pt x="4406" y="3155"/>
                    <a:pt x="3644" y="2393"/>
                    <a:pt x="2691" y="2393"/>
                  </a:cubicBezTo>
                  <a:lnTo>
                    <a:pt x="1727" y="2393"/>
                  </a:lnTo>
                  <a:cubicBezTo>
                    <a:pt x="1060" y="2393"/>
                    <a:pt x="536" y="1857"/>
                    <a:pt x="536" y="1203"/>
                  </a:cubicBezTo>
                  <a:lnTo>
                    <a:pt x="536" y="0"/>
                  </a:ln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0" name="Google Shape;280;p19"/>
            <p:cNvSpPr/>
            <p:nvPr/>
          </p:nvSpPr>
          <p:spPr>
            <a:xfrm>
              <a:off x="6354950" y="2773675"/>
              <a:ext cx="88125" cy="87850"/>
            </a:xfrm>
            <a:custGeom>
              <a:rect b="b" l="l" r="r" t="t"/>
              <a:pathLst>
                <a:path extrusionOk="0" h="3514" w="3525">
                  <a:moveTo>
                    <a:pt x="1763" y="1"/>
                  </a:moveTo>
                  <a:cubicBezTo>
                    <a:pt x="798" y="1"/>
                    <a:pt x="0" y="787"/>
                    <a:pt x="0" y="1763"/>
                  </a:cubicBezTo>
                  <a:cubicBezTo>
                    <a:pt x="0" y="2727"/>
                    <a:pt x="798" y="3513"/>
                    <a:pt x="1763" y="3513"/>
                  </a:cubicBezTo>
                  <a:cubicBezTo>
                    <a:pt x="2739" y="3513"/>
                    <a:pt x="3525" y="2727"/>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1" name="Google Shape;281;p19"/>
            <p:cNvSpPr/>
            <p:nvPr/>
          </p:nvSpPr>
          <p:spPr>
            <a:xfrm>
              <a:off x="6322800" y="2760575"/>
              <a:ext cx="133675" cy="114200"/>
            </a:xfrm>
            <a:custGeom>
              <a:rect b="b" l="l" r="r" t="t"/>
              <a:pathLst>
                <a:path extrusionOk="0" h="4568" w="5347">
                  <a:moveTo>
                    <a:pt x="3049" y="525"/>
                  </a:moveTo>
                  <a:cubicBezTo>
                    <a:pt x="4025" y="525"/>
                    <a:pt x="4811" y="1311"/>
                    <a:pt x="4811" y="2287"/>
                  </a:cubicBezTo>
                  <a:cubicBezTo>
                    <a:pt x="4811" y="3244"/>
                    <a:pt x="4036" y="4037"/>
                    <a:pt x="3070" y="4037"/>
                  </a:cubicBezTo>
                  <a:cubicBezTo>
                    <a:pt x="3063" y="4037"/>
                    <a:pt x="3056" y="4037"/>
                    <a:pt x="3049" y="4037"/>
                  </a:cubicBezTo>
                  <a:cubicBezTo>
                    <a:pt x="2084" y="4037"/>
                    <a:pt x="1298" y="3251"/>
                    <a:pt x="1298" y="2287"/>
                  </a:cubicBezTo>
                  <a:cubicBezTo>
                    <a:pt x="1298" y="1311"/>
                    <a:pt x="2084" y="525"/>
                    <a:pt x="3049" y="525"/>
                  </a:cubicBezTo>
                  <a:close/>
                  <a:moveTo>
                    <a:pt x="3070" y="1"/>
                  </a:moveTo>
                  <a:cubicBezTo>
                    <a:pt x="3063" y="1"/>
                    <a:pt x="3056" y="1"/>
                    <a:pt x="3049" y="1"/>
                  </a:cubicBezTo>
                  <a:cubicBezTo>
                    <a:pt x="1013" y="1"/>
                    <a:pt x="1" y="2466"/>
                    <a:pt x="1441" y="3894"/>
                  </a:cubicBezTo>
                  <a:cubicBezTo>
                    <a:pt x="1907" y="4360"/>
                    <a:pt x="2479" y="4568"/>
                    <a:pt x="3040" y="4568"/>
                  </a:cubicBezTo>
                  <a:cubicBezTo>
                    <a:pt x="4216" y="4568"/>
                    <a:pt x="5343" y="3653"/>
                    <a:pt x="5335" y="2275"/>
                  </a:cubicBezTo>
                  <a:cubicBezTo>
                    <a:pt x="5346" y="1020"/>
                    <a:pt x="4323" y="1"/>
                    <a:pt x="3070" y="1"/>
                  </a:cubicBez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2" name="Google Shape;282;p19"/>
            <p:cNvSpPr/>
            <p:nvPr/>
          </p:nvSpPr>
          <p:spPr>
            <a:xfrm>
              <a:off x="6770775" y="2940075"/>
              <a:ext cx="607850" cy="115525"/>
            </a:xfrm>
            <a:custGeom>
              <a:rect b="b" l="l" r="r" t="t"/>
              <a:pathLst>
                <a:path extrusionOk="0" h="4621" w="24314">
                  <a:moveTo>
                    <a:pt x="10014" y="0"/>
                  </a:moveTo>
                  <a:lnTo>
                    <a:pt x="0" y="12"/>
                  </a:lnTo>
                  <a:lnTo>
                    <a:pt x="0" y="536"/>
                  </a:lnTo>
                  <a:lnTo>
                    <a:pt x="10002" y="524"/>
                  </a:lnTo>
                  <a:cubicBezTo>
                    <a:pt x="10668" y="524"/>
                    <a:pt x="11192" y="1060"/>
                    <a:pt x="11192" y="1715"/>
                  </a:cubicBezTo>
                  <a:lnTo>
                    <a:pt x="11192" y="2906"/>
                  </a:lnTo>
                  <a:cubicBezTo>
                    <a:pt x="11192" y="3858"/>
                    <a:pt x="11966" y="4620"/>
                    <a:pt x="12907" y="4620"/>
                  </a:cubicBezTo>
                  <a:lnTo>
                    <a:pt x="24313" y="4620"/>
                  </a:lnTo>
                  <a:lnTo>
                    <a:pt x="24313" y="4096"/>
                  </a:lnTo>
                  <a:lnTo>
                    <a:pt x="12907" y="4096"/>
                  </a:lnTo>
                  <a:cubicBezTo>
                    <a:pt x="12252" y="4096"/>
                    <a:pt x="11716" y="3560"/>
                    <a:pt x="11716" y="2906"/>
                  </a:cubicBezTo>
                  <a:lnTo>
                    <a:pt x="11716" y="1715"/>
                  </a:lnTo>
                  <a:cubicBezTo>
                    <a:pt x="11728" y="774"/>
                    <a:pt x="10954" y="0"/>
                    <a:pt x="10014"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3" name="Google Shape;283;p19"/>
            <p:cNvSpPr/>
            <p:nvPr/>
          </p:nvSpPr>
          <p:spPr>
            <a:xfrm>
              <a:off x="6726425" y="2902875"/>
              <a:ext cx="88125" cy="87825"/>
            </a:xfrm>
            <a:custGeom>
              <a:rect b="b" l="l" r="r" t="t"/>
              <a:pathLst>
                <a:path extrusionOk="0" h="3513" w="3525">
                  <a:moveTo>
                    <a:pt x="1763" y="0"/>
                  </a:moveTo>
                  <a:cubicBezTo>
                    <a:pt x="786" y="0"/>
                    <a:pt x="0" y="786"/>
                    <a:pt x="0" y="1762"/>
                  </a:cubicBezTo>
                  <a:cubicBezTo>
                    <a:pt x="0"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4" name="Google Shape;284;p19"/>
            <p:cNvSpPr/>
            <p:nvPr/>
          </p:nvSpPr>
          <p:spPr>
            <a:xfrm>
              <a:off x="6693975" y="2889775"/>
              <a:ext cx="133675" cy="114200"/>
            </a:xfrm>
            <a:custGeom>
              <a:rect b="b" l="l" r="r" t="t"/>
              <a:pathLst>
                <a:path extrusionOk="0" h="4568" w="5347">
                  <a:moveTo>
                    <a:pt x="3061" y="524"/>
                  </a:moveTo>
                  <a:cubicBezTo>
                    <a:pt x="4037" y="524"/>
                    <a:pt x="4823" y="1310"/>
                    <a:pt x="4823" y="2286"/>
                  </a:cubicBezTo>
                  <a:cubicBezTo>
                    <a:pt x="4823" y="3251"/>
                    <a:pt x="4037" y="4037"/>
                    <a:pt x="3061" y="4048"/>
                  </a:cubicBezTo>
                  <a:cubicBezTo>
                    <a:pt x="2084" y="4048"/>
                    <a:pt x="1298" y="3251"/>
                    <a:pt x="1298" y="2286"/>
                  </a:cubicBezTo>
                  <a:cubicBezTo>
                    <a:pt x="1298" y="1310"/>
                    <a:pt x="2084" y="524"/>
                    <a:pt x="3061" y="524"/>
                  </a:cubicBezTo>
                  <a:close/>
                  <a:moveTo>
                    <a:pt x="3061" y="0"/>
                  </a:moveTo>
                  <a:cubicBezTo>
                    <a:pt x="1025" y="0"/>
                    <a:pt x="1" y="2453"/>
                    <a:pt x="1441" y="3894"/>
                  </a:cubicBezTo>
                  <a:cubicBezTo>
                    <a:pt x="1907" y="4359"/>
                    <a:pt x="2479" y="4567"/>
                    <a:pt x="3040" y="4567"/>
                  </a:cubicBezTo>
                  <a:cubicBezTo>
                    <a:pt x="4217" y="4567"/>
                    <a:pt x="5347" y="3653"/>
                    <a:pt x="5347" y="2274"/>
                  </a:cubicBezTo>
                  <a:cubicBezTo>
                    <a:pt x="5335" y="1012"/>
                    <a:pt x="4311" y="0"/>
                    <a:pt x="3061"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5" name="Google Shape;285;p19"/>
            <p:cNvSpPr/>
            <p:nvPr/>
          </p:nvSpPr>
          <p:spPr>
            <a:xfrm>
              <a:off x="5369700" y="2663850"/>
              <a:ext cx="88125" cy="88125"/>
            </a:xfrm>
            <a:custGeom>
              <a:rect b="b" l="l" r="r" t="t"/>
              <a:pathLst>
                <a:path extrusionOk="0" h="3525" w="3525">
                  <a:moveTo>
                    <a:pt x="1763" y="1"/>
                  </a:moveTo>
                  <a:cubicBezTo>
                    <a:pt x="798" y="1"/>
                    <a:pt x="1" y="786"/>
                    <a:pt x="1" y="1763"/>
                  </a:cubicBezTo>
                  <a:cubicBezTo>
                    <a:pt x="1" y="2727"/>
                    <a:pt x="798" y="3525"/>
                    <a:pt x="1763" y="3525"/>
                  </a:cubicBezTo>
                  <a:cubicBezTo>
                    <a:pt x="2739" y="3525"/>
                    <a:pt x="3525" y="2727"/>
                    <a:pt x="3525" y="1763"/>
                  </a:cubicBezTo>
                  <a:cubicBezTo>
                    <a:pt x="3525" y="786"/>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6" name="Google Shape;286;p19"/>
            <p:cNvSpPr/>
            <p:nvPr/>
          </p:nvSpPr>
          <p:spPr>
            <a:xfrm>
              <a:off x="5337550" y="2650750"/>
              <a:ext cx="133375" cy="114200"/>
            </a:xfrm>
            <a:custGeom>
              <a:rect b="b" l="l" r="r" t="t"/>
              <a:pathLst>
                <a:path extrusionOk="0" h="4568" w="5335">
                  <a:moveTo>
                    <a:pt x="3049" y="525"/>
                  </a:moveTo>
                  <a:cubicBezTo>
                    <a:pt x="4025" y="525"/>
                    <a:pt x="4811" y="1310"/>
                    <a:pt x="4811" y="2287"/>
                  </a:cubicBezTo>
                  <a:cubicBezTo>
                    <a:pt x="4811" y="3251"/>
                    <a:pt x="4025" y="4049"/>
                    <a:pt x="3049" y="4049"/>
                  </a:cubicBezTo>
                  <a:cubicBezTo>
                    <a:pt x="2084" y="4049"/>
                    <a:pt x="1287" y="3251"/>
                    <a:pt x="1287" y="2287"/>
                  </a:cubicBezTo>
                  <a:cubicBezTo>
                    <a:pt x="1287" y="1310"/>
                    <a:pt x="2084" y="525"/>
                    <a:pt x="3049" y="525"/>
                  </a:cubicBezTo>
                  <a:close/>
                  <a:moveTo>
                    <a:pt x="3049" y="1"/>
                  </a:moveTo>
                  <a:cubicBezTo>
                    <a:pt x="1013" y="1"/>
                    <a:pt x="1" y="2465"/>
                    <a:pt x="1442" y="3894"/>
                  </a:cubicBezTo>
                  <a:cubicBezTo>
                    <a:pt x="1907" y="4360"/>
                    <a:pt x="2479" y="4568"/>
                    <a:pt x="3039" y="4568"/>
                  </a:cubicBezTo>
                  <a:cubicBezTo>
                    <a:pt x="4212" y="4568"/>
                    <a:pt x="5335" y="3656"/>
                    <a:pt x="5335" y="2287"/>
                  </a:cubicBezTo>
                  <a:cubicBezTo>
                    <a:pt x="5335" y="1025"/>
                    <a:pt x="4311" y="1"/>
                    <a:pt x="30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7" name="Google Shape;287;p19"/>
            <p:cNvSpPr/>
            <p:nvPr/>
          </p:nvSpPr>
          <p:spPr>
            <a:xfrm>
              <a:off x="5777500" y="2915075"/>
              <a:ext cx="88125" cy="88125"/>
            </a:xfrm>
            <a:custGeom>
              <a:rect b="b" l="l" r="r" t="t"/>
              <a:pathLst>
                <a:path extrusionOk="0" h="3525" w="3525">
                  <a:moveTo>
                    <a:pt x="1762" y="0"/>
                  </a:moveTo>
                  <a:cubicBezTo>
                    <a:pt x="786" y="0"/>
                    <a:pt x="0" y="798"/>
                    <a:pt x="0" y="1762"/>
                  </a:cubicBezTo>
                  <a:cubicBezTo>
                    <a:pt x="0" y="2739"/>
                    <a:pt x="786" y="3525"/>
                    <a:pt x="1762" y="3525"/>
                  </a:cubicBezTo>
                  <a:cubicBezTo>
                    <a:pt x="2739" y="3525"/>
                    <a:pt x="3525" y="2739"/>
                    <a:pt x="3525" y="1762"/>
                  </a:cubicBezTo>
                  <a:cubicBezTo>
                    <a:pt x="3525" y="798"/>
                    <a:pt x="2739"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8" name="Google Shape;288;p19"/>
            <p:cNvSpPr/>
            <p:nvPr/>
          </p:nvSpPr>
          <p:spPr>
            <a:xfrm>
              <a:off x="5753100" y="2901975"/>
              <a:ext cx="125625" cy="114425"/>
            </a:xfrm>
            <a:custGeom>
              <a:rect b="b" l="l" r="r" t="t"/>
              <a:pathLst>
                <a:path extrusionOk="0" h="4577" w="5025">
                  <a:moveTo>
                    <a:pt x="2738" y="524"/>
                  </a:moveTo>
                  <a:cubicBezTo>
                    <a:pt x="3715" y="524"/>
                    <a:pt x="4501" y="1322"/>
                    <a:pt x="4501" y="2286"/>
                  </a:cubicBezTo>
                  <a:cubicBezTo>
                    <a:pt x="4501" y="3263"/>
                    <a:pt x="3715" y="4049"/>
                    <a:pt x="2738" y="4049"/>
                  </a:cubicBezTo>
                  <a:cubicBezTo>
                    <a:pt x="1762" y="4049"/>
                    <a:pt x="976" y="3263"/>
                    <a:pt x="976" y="2286"/>
                  </a:cubicBezTo>
                  <a:cubicBezTo>
                    <a:pt x="976" y="1322"/>
                    <a:pt x="1762" y="524"/>
                    <a:pt x="2738" y="524"/>
                  </a:cubicBezTo>
                  <a:close/>
                  <a:moveTo>
                    <a:pt x="2738" y="0"/>
                  </a:moveTo>
                  <a:cubicBezTo>
                    <a:pt x="1107" y="0"/>
                    <a:pt x="0" y="1655"/>
                    <a:pt x="631" y="3168"/>
                  </a:cubicBezTo>
                  <a:cubicBezTo>
                    <a:pt x="1005" y="4075"/>
                    <a:pt x="1867" y="4577"/>
                    <a:pt x="2746" y="4577"/>
                  </a:cubicBezTo>
                  <a:cubicBezTo>
                    <a:pt x="3320" y="4577"/>
                    <a:pt x="3901" y="4362"/>
                    <a:pt x="4358" y="3906"/>
                  </a:cubicBezTo>
                  <a:cubicBezTo>
                    <a:pt x="4786" y="3477"/>
                    <a:pt x="5024" y="2894"/>
                    <a:pt x="5024" y="2286"/>
                  </a:cubicBezTo>
                  <a:cubicBezTo>
                    <a:pt x="5024" y="1024"/>
                    <a:pt x="4001" y="12"/>
                    <a:pt x="2738"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9" name="Google Shape;289;p19"/>
            <p:cNvSpPr/>
            <p:nvPr/>
          </p:nvSpPr>
          <p:spPr>
            <a:xfrm>
              <a:off x="6504375" y="2909125"/>
              <a:ext cx="6275" cy="20550"/>
            </a:xfrm>
            <a:custGeom>
              <a:rect b="b" l="l" r="r" t="t"/>
              <a:pathLst>
                <a:path extrusionOk="0" h="822" w="251">
                  <a:moveTo>
                    <a:pt x="131" y="0"/>
                  </a:moveTo>
                  <a:cubicBezTo>
                    <a:pt x="60" y="0"/>
                    <a:pt x="0" y="60"/>
                    <a:pt x="0" y="131"/>
                  </a:cubicBezTo>
                  <a:lnTo>
                    <a:pt x="0" y="691"/>
                  </a:lnTo>
                  <a:cubicBezTo>
                    <a:pt x="0" y="762"/>
                    <a:pt x="60" y="822"/>
                    <a:pt x="131" y="822"/>
                  </a:cubicBezTo>
                  <a:cubicBezTo>
                    <a:pt x="191" y="822"/>
                    <a:pt x="250" y="762"/>
                    <a:pt x="250" y="691"/>
                  </a:cubicBezTo>
                  <a:lnTo>
                    <a:pt x="250" y="131"/>
                  </a:lnTo>
                  <a:cubicBezTo>
                    <a:pt x="250" y="60"/>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0" name="Google Shape;290;p19"/>
            <p:cNvSpPr/>
            <p:nvPr/>
          </p:nvSpPr>
          <p:spPr>
            <a:xfrm>
              <a:off x="6504375" y="2941850"/>
              <a:ext cx="6275" cy="20575"/>
            </a:xfrm>
            <a:custGeom>
              <a:rect b="b" l="l" r="r" t="t"/>
              <a:pathLst>
                <a:path extrusionOk="0" h="823" w="251">
                  <a:moveTo>
                    <a:pt x="131" y="1"/>
                  </a:moveTo>
                  <a:cubicBezTo>
                    <a:pt x="60" y="1"/>
                    <a:pt x="0" y="60"/>
                    <a:pt x="0" y="120"/>
                  </a:cubicBezTo>
                  <a:lnTo>
                    <a:pt x="0" y="691"/>
                  </a:lnTo>
                  <a:cubicBezTo>
                    <a:pt x="0" y="763"/>
                    <a:pt x="60" y="822"/>
                    <a:pt x="131" y="822"/>
                  </a:cubicBezTo>
                  <a:cubicBezTo>
                    <a:pt x="191" y="822"/>
                    <a:pt x="250" y="763"/>
                    <a:pt x="250" y="691"/>
                  </a:cubicBezTo>
                  <a:lnTo>
                    <a:pt x="250" y="120"/>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1" name="Google Shape;291;p19"/>
            <p:cNvSpPr/>
            <p:nvPr/>
          </p:nvSpPr>
          <p:spPr>
            <a:xfrm>
              <a:off x="6513600" y="2932625"/>
              <a:ext cx="20275" cy="6275"/>
            </a:xfrm>
            <a:custGeom>
              <a:rect b="b" l="l" r="r" t="t"/>
              <a:pathLst>
                <a:path extrusionOk="0" h="251" w="811">
                  <a:moveTo>
                    <a:pt x="120" y="1"/>
                  </a:moveTo>
                  <a:cubicBezTo>
                    <a:pt x="48" y="1"/>
                    <a:pt x="0" y="60"/>
                    <a:pt x="0" y="132"/>
                  </a:cubicBezTo>
                  <a:cubicBezTo>
                    <a:pt x="0" y="191"/>
                    <a:pt x="48" y="251"/>
                    <a:pt x="120" y="251"/>
                  </a:cubicBezTo>
                  <a:lnTo>
                    <a:pt x="691" y="251"/>
                  </a:lnTo>
                  <a:cubicBezTo>
                    <a:pt x="762" y="251"/>
                    <a:pt x="810" y="191"/>
                    <a:pt x="810" y="132"/>
                  </a:cubicBezTo>
                  <a:cubicBezTo>
                    <a:pt x="810"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2" name="Google Shape;292;p19"/>
            <p:cNvSpPr/>
            <p:nvPr/>
          </p:nvSpPr>
          <p:spPr>
            <a:xfrm>
              <a:off x="6480850" y="2932625"/>
              <a:ext cx="20275" cy="6275"/>
            </a:xfrm>
            <a:custGeom>
              <a:rect b="b" l="l" r="r" t="t"/>
              <a:pathLst>
                <a:path extrusionOk="0" h="251" w="811">
                  <a:moveTo>
                    <a:pt x="120" y="1"/>
                  </a:moveTo>
                  <a:cubicBezTo>
                    <a:pt x="48" y="1"/>
                    <a:pt x="1" y="60"/>
                    <a:pt x="1" y="132"/>
                  </a:cubicBezTo>
                  <a:cubicBezTo>
                    <a:pt x="1" y="191"/>
                    <a:pt x="48" y="251"/>
                    <a:pt x="120" y="251"/>
                  </a:cubicBezTo>
                  <a:lnTo>
                    <a:pt x="691" y="251"/>
                  </a:lnTo>
                  <a:cubicBezTo>
                    <a:pt x="763" y="251"/>
                    <a:pt x="810" y="191"/>
                    <a:pt x="810" y="132"/>
                  </a:cubicBezTo>
                  <a:cubicBezTo>
                    <a:pt x="810"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3" name="Google Shape;293;p19"/>
            <p:cNvSpPr/>
            <p:nvPr/>
          </p:nvSpPr>
          <p:spPr>
            <a:xfrm>
              <a:off x="3037275" y="28722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4" name="Google Shape;294;p19"/>
            <p:cNvSpPr/>
            <p:nvPr/>
          </p:nvSpPr>
          <p:spPr>
            <a:xfrm>
              <a:off x="3019700" y="2859100"/>
              <a:ext cx="124150" cy="114375"/>
            </a:xfrm>
            <a:custGeom>
              <a:rect b="b" l="l" r="r" t="t"/>
              <a:pathLst>
                <a:path extrusionOk="0" h="4575" w="4966">
                  <a:moveTo>
                    <a:pt x="2466" y="525"/>
                  </a:moveTo>
                  <a:cubicBezTo>
                    <a:pt x="3442" y="525"/>
                    <a:pt x="4228" y="1311"/>
                    <a:pt x="4228" y="2287"/>
                  </a:cubicBezTo>
                  <a:cubicBezTo>
                    <a:pt x="4228" y="3263"/>
                    <a:pt x="3442" y="4049"/>
                    <a:pt x="2466" y="4049"/>
                  </a:cubicBezTo>
                  <a:cubicBezTo>
                    <a:pt x="1501" y="4049"/>
                    <a:pt x="703" y="3263"/>
                    <a:pt x="703" y="2287"/>
                  </a:cubicBezTo>
                  <a:cubicBezTo>
                    <a:pt x="703" y="1311"/>
                    <a:pt x="1501" y="525"/>
                    <a:pt x="2466" y="525"/>
                  </a:cubicBezTo>
                  <a:close/>
                  <a:moveTo>
                    <a:pt x="2466" y="1"/>
                  </a:moveTo>
                  <a:cubicBezTo>
                    <a:pt x="1382" y="1"/>
                    <a:pt x="441" y="763"/>
                    <a:pt x="215" y="1835"/>
                  </a:cubicBezTo>
                  <a:cubicBezTo>
                    <a:pt x="1" y="2906"/>
                    <a:pt x="572" y="3978"/>
                    <a:pt x="1584" y="4394"/>
                  </a:cubicBezTo>
                  <a:cubicBezTo>
                    <a:pt x="1870" y="4517"/>
                    <a:pt x="2168" y="4575"/>
                    <a:pt x="2463" y="4575"/>
                  </a:cubicBezTo>
                  <a:cubicBezTo>
                    <a:pt x="3204" y="4575"/>
                    <a:pt x="3924" y="4208"/>
                    <a:pt x="4359" y="3561"/>
                  </a:cubicBezTo>
                  <a:cubicBezTo>
                    <a:pt x="4966" y="2656"/>
                    <a:pt x="4847" y="1442"/>
                    <a:pt x="4085" y="680"/>
                  </a:cubicBezTo>
                  <a:cubicBezTo>
                    <a:pt x="3656" y="239"/>
                    <a:pt x="3073" y="1"/>
                    <a:pt x="2466" y="1"/>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5" name="Google Shape;295;p19"/>
            <p:cNvSpPr/>
            <p:nvPr/>
          </p:nvSpPr>
          <p:spPr>
            <a:xfrm>
              <a:off x="3303675" y="2912400"/>
              <a:ext cx="20550" cy="6275"/>
            </a:xfrm>
            <a:custGeom>
              <a:rect b="b" l="l" r="r" t="t"/>
              <a:pathLst>
                <a:path extrusionOk="0" h="251" w="822">
                  <a:moveTo>
                    <a:pt x="120" y="0"/>
                  </a:moveTo>
                  <a:cubicBezTo>
                    <a:pt x="48" y="0"/>
                    <a:pt x="0" y="60"/>
                    <a:pt x="0" y="131"/>
                  </a:cubicBezTo>
                  <a:cubicBezTo>
                    <a:pt x="0" y="191"/>
                    <a:pt x="60" y="250"/>
                    <a:pt x="120" y="250"/>
                  </a:cubicBezTo>
                  <a:lnTo>
                    <a:pt x="691" y="250"/>
                  </a:lnTo>
                  <a:cubicBezTo>
                    <a:pt x="762" y="250"/>
                    <a:pt x="822" y="191"/>
                    <a:pt x="822" y="131"/>
                  </a:cubicBezTo>
                  <a:cubicBezTo>
                    <a:pt x="822" y="60"/>
                    <a:pt x="762"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6" name="Google Shape;296;p19"/>
            <p:cNvSpPr/>
            <p:nvPr/>
          </p:nvSpPr>
          <p:spPr>
            <a:xfrm>
              <a:off x="3271225" y="2912400"/>
              <a:ext cx="20275" cy="6300"/>
            </a:xfrm>
            <a:custGeom>
              <a:rect b="b" l="l" r="r" t="t"/>
              <a:pathLst>
                <a:path extrusionOk="0" h="252" w="811">
                  <a:moveTo>
                    <a:pt x="120" y="0"/>
                  </a:moveTo>
                  <a:cubicBezTo>
                    <a:pt x="48" y="0"/>
                    <a:pt x="1" y="60"/>
                    <a:pt x="1" y="131"/>
                  </a:cubicBezTo>
                  <a:cubicBezTo>
                    <a:pt x="1" y="191"/>
                    <a:pt x="48" y="250"/>
                    <a:pt x="120" y="250"/>
                  </a:cubicBezTo>
                  <a:lnTo>
                    <a:pt x="679" y="250"/>
                  </a:lnTo>
                  <a:cubicBezTo>
                    <a:pt x="686" y="251"/>
                    <a:pt x="692" y="252"/>
                    <a:pt x="698" y="252"/>
                  </a:cubicBezTo>
                  <a:cubicBezTo>
                    <a:pt x="761" y="252"/>
                    <a:pt x="810" y="196"/>
                    <a:pt x="810" y="131"/>
                  </a:cubicBezTo>
                  <a:cubicBezTo>
                    <a:pt x="810"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7" name="Google Shape;297;p19"/>
            <p:cNvSpPr/>
            <p:nvPr/>
          </p:nvSpPr>
          <p:spPr>
            <a:xfrm>
              <a:off x="3294450" y="2921625"/>
              <a:ext cx="6275" cy="20550"/>
            </a:xfrm>
            <a:custGeom>
              <a:rect b="b" l="l" r="r" t="t"/>
              <a:pathLst>
                <a:path extrusionOk="0" h="822" w="251">
                  <a:moveTo>
                    <a:pt x="119" y="0"/>
                  </a:moveTo>
                  <a:cubicBezTo>
                    <a:pt x="48" y="0"/>
                    <a:pt x="0" y="60"/>
                    <a:pt x="0" y="131"/>
                  </a:cubicBezTo>
                  <a:lnTo>
                    <a:pt x="0" y="703"/>
                  </a:lnTo>
                  <a:cubicBezTo>
                    <a:pt x="0" y="762"/>
                    <a:pt x="60" y="822"/>
                    <a:pt x="119" y="822"/>
                  </a:cubicBezTo>
                  <a:cubicBezTo>
                    <a:pt x="191" y="822"/>
                    <a:pt x="250" y="762"/>
                    <a:pt x="250" y="703"/>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8" name="Google Shape;298;p19"/>
            <p:cNvSpPr/>
            <p:nvPr/>
          </p:nvSpPr>
          <p:spPr>
            <a:xfrm>
              <a:off x="3294450" y="2888875"/>
              <a:ext cx="6275" cy="20575"/>
            </a:xfrm>
            <a:custGeom>
              <a:rect b="b" l="l" r="r" t="t"/>
              <a:pathLst>
                <a:path extrusionOk="0" h="823" w="251">
                  <a:moveTo>
                    <a:pt x="119" y="1"/>
                  </a:moveTo>
                  <a:cubicBezTo>
                    <a:pt x="48" y="1"/>
                    <a:pt x="0" y="60"/>
                    <a:pt x="0" y="132"/>
                  </a:cubicBezTo>
                  <a:lnTo>
                    <a:pt x="0" y="703"/>
                  </a:lnTo>
                  <a:cubicBezTo>
                    <a:pt x="0" y="763"/>
                    <a:pt x="60" y="822"/>
                    <a:pt x="119" y="822"/>
                  </a:cubicBezTo>
                  <a:cubicBezTo>
                    <a:pt x="191" y="822"/>
                    <a:pt x="250" y="775"/>
                    <a:pt x="250" y="703"/>
                  </a:cubicBezTo>
                  <a:lnTo>
                    <a:pt x="250" y="132"/>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9" name="Google Shape;299;p19"/>
            <p:cNvSpPr/>
            <p:nvPr/>
          </p:nvSpPr>
          <p:spPr>
            <a:xfrm>
              <a:off x="410450" y="2952275"/>
              <a:ext cx="21750" cy="6275"/>
            </a:xfrm>
            <a:custGeom>
              <a:rect b="b" l="l" r="r" t="t"/>
              <a:pathLst>
                <a:path extrusionOk="0" h="251" w="870">
                  <a:moveTo>
                    <a:pt x="144" y="1"/>
                  </a:moveTo>
                  <a:cubicBezTo>
                    <a:pt x="1" y="13"/>
                    <a:pt x="1" y="239"/>
                    <a:pt x="144" y="251"/>
                  </a:cubicBezTo>
                  <a:lnTo>
                    <a:pt x="715" y="251"/>
                  </a:lnTo>
                  <a:cubicBezTo>
                    <a:pt x="870" y="239"/>
                    <a:pt x="870" y="13"/>
                    <a:pt x="71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0" name="Google Shape;300;p19"/>
            <p:cNvSpPr/>
            <p:nvPr/>
          </p:nvSpPr>
          <p:spPr>
            <a:xfrm>
              <a:off x="377725" y="2952275"/>
              <a:ext cx="21750" cy="6275"/>
            </a:xfrm>
            <a:custGeom>
              <a:rect b="b" l="l" r="r" t="t"/>
              <a:pathLst>
                <a:path extrusionOk="0" h="251" w="870">
                  <a:moveTo>
                    <a:pt x="155" y="1"/>
                  </a:moveTo>
                  <a:cubicBezTo>
                    <a:pt x="0" y="13"/>
                    <a:pt x="0" y="239"/>
                    <a:pt x="155" y="251"/>
                  </a:cubicBezTo>
                  <a:lnTo>
                    <a:pt x="726" y="251"/>
                  </a:lnTo>
                  <a:cubicBezTo>
                    <a:pt x="869" y="239"/>
                    <a:pt x="869" y="13"/>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1" name="Google Shape;301;p19"/>
            <p:cNvSpPr/>
            <p:nvPr/>
          </p:nvSpPr>
          <p:spPr>
            <a:xfrm>
              <a:off x="401825" y="2961875"/>
              <a:ext cx="6275" cy="20200"/>
            </a:xfrm>
            <a:custGeom>
              <a:rect b="b" l="l" r="r" t="t"/>
              <a:pathLst>
                <a:path extrusionOk="0" h="808" w="251">
                  <a:moveTo>
                    <a:pt x="125" y="1"/>
                  </a:moveTo>
                  <a:cubicBezTo>
                    <a:pt x="66" y="1"/>
                    <a:pt x="6" y="39"/>
                    <a:pt x="0" y="117"/>
                  </a:cubicBezTo>
                  <a:lnTo>
                    <a:pt x="0" y="688"/>
                  </a:lnTo>
                  <a:cubicBezTo>
                    <a:pt x="0" y="748"/>
                    <a:pt x="60" y="807"/>
                    <a:pt x="120" y="807"/>
                  </a:cubicBezTo>
                  <a:cubicBezTo>
                    <a:pt x="191" y="807"/>
                    <a:pt x="250" y="748"/>
                    <a:pt x="250" y="688"/>
                  </a:cubicBezTo>
                  <a:lnTo>
                    <a:pt x="250" y="117"/>
                  </a:lnTo>
                  <a:cubicBezTo>
                    <a:pt x="245" y="39"/>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2" name="Google Shape;302;p19"/>
            <p:cNvSpPr/>
            <p:nvPr/>
          </p:nvSpPr>
          <p:spPr>
            <a:xfrm>
              <a:off x="401825" y="2929125"/>
              <a:ext cx="6275" cy="20200"/>
            </a:xfrm>
            <a:custGeom>
              <a:rect b="b" l="l" r="r" t="t"/>
              <a:pathLst>
                <a:path extrusionOk="0" h="808" w="251">
                  <a:moveTo>
                    <a:pt x="125" y="1"/>
                  </a:moveTo>
                  <a:cubicBezTo>
                    <a:pt x="66" y="1"/>
                    <a:pt x="6" y="40"/>
                    <a:pt x="0" y="117"/>
                  </a:cubicBezTo>
                  <a:lnTo>
                    <a:pt x="0" y="689"/>
                  </a:lnTo>
                  <a:cubicBezTo>
                    <a:pt x="0" y="760"/>
                    <a:pt x="60" y="808"/>
                    <a:pt x="120" y="808"/>
                  </a:cubicBezTo>
                  <a:cubicBezTo>
                    <a:pt x="191" y="808"/>
                    <a:pt x="250" y="760"/>
                    <a:pt x="250" y="689"/>
                  </a:cubicBezTo>
                  <a:lnTo>
                    <a:pt x="250" y="117"/>
                  </a:lnTo>
                  <a:cubicBezTo>
                    <a:pt x="245" y="40"/>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3" name="Google Shape;303;p19"/>
            <p:cNvSpPr/>
            <p:nvPr/>
          </p:nvSpPr>
          <p:spPr>
            <a:xfrm>
              <a:off x="1548400" y="3026400"/>
              <a:ext cx="6275" cy="20550"/>
            </a:xfrm>
            <a:custGeom>
              <a:rect b="b" l="l" r="r" t="t"/>
              <a:pathLst>
                <a:path extrusionOk="0" h="822" w="251">
                  <a:moveTo>
                    <a:pt x="131" y="0"/>
                  </a:moveTo>
                  <a:cubicBezTo>
                    <a:pt x="60" y="0"/>
                    <a:pt x="0" y="48"/>
                    <a:pt x="0" y="119"/>
                  </a:cubicBezTo>
                  <a:lnTo>
                    <a:pt x="0" y="691"/>
                  </a:lnTo>
                  <a:cubicBezTo>
                    <a:pt x="0" y="762"/>
                    <a:pt x="60" y="822"/>
                    <a:pt x="131" y="822"/>
                  </a:cubicBezTo>
                  <a:cubicBezTo>
                    <a:pt x="191" y="822"/>
                    <a:pt x="250" y="762"/>
                    <a:pt x="250" y="691"/>
                  </a:cubicBezTo>
                  <a:lnTo>
                    <a:pt x="250" y="119"/>
                  </a:lnTo>
                  <a:cubicBezTo>
                    <a:pt x="250" y="48"/>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4" name="Google Shape;304;p19"/>
            <p:cNvSpPr/>
            <p:nvPr/>
          </p:nvSpPr>
          <p:spPr>
            <a:xfrm>
              <a:off x="1548400" y="299365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5" name="Google Shape;305;p19"/>
            <p:cNvSpPr/>
            <p:nvPr/>
          </p:nvSpPr>
          <p:spPr>
            <a:xfrm>
              <a:off x="1524875" y="3017175"/>
              <a:ext cx="20575" cy="6275"/>
            </a:xfrm>
            <a:custGeom>
              <a:rect b="b" l="l" r="r" t="t"/>
              <a:pathLst>
                <a:path extrusionOk="0" h="251" w="823">
                  <a:moveTo>
                    <a:pt x="132" y="0"/>
                  </a:moveTo>
                  <a:cubicBezTo>
                    <a:pt x="60" y="0"/>
                    <a:pt x="1" y="60"/>
                    <a:pt x="1" y="131"/>
                  </a:cubicBezTo>
                  <a:cubicBezTo>
                    <a:pt x="1" y="191"/>
                    <a:pt x="60" y="250"/>
                    <a:pt x="132" y="250"/>
                  </a:cubicBezTo>
                  <a:lnTo>
                    <a:pt x="703" y="250"/>
                  </a:lnTo>
                  <a:cubicBezTo>
                    <a:pt x="763" y="250"/>
                    <a:pt x="822" y="191"/>
                    <a:pt x="822" y="131"/>
                  </a:cubicBezTo>
                  <a:cubicBezTo>
                    <a:pt x="822" y="60"/>
                    <a:pt x="763"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6" name="Google Shape;306;p19"/>
            <p:cNvSpPr/>
            <p:nvPr/>
          </p:nvSpPr>
          <p:spPr>
            <a:xfrm>
              <a:off x="1557625" y="3017175"/>
              <a:ext cx="20550" cy="6275"/>
            </a:xfrm>
            <a:custGeom>
              <a:rect b="b" l="l" r="r" t="t"/>
              <a:pathLst>
                <a:path extrusionOk="0" h="251" w="822">
                  <a:moveTo>
                    <a:pt x="131" y="0"/>
                  </a:moveTo>
                  <a:cubicBezTo>
                    <a:pt x="60" y="0"/>
                    <a:pt x="0" y="60"/>
                    <a:pt x="0" y="131"/>
                  </a:cubicBezTo>
                  <a:cubicBezTo>
                    <a:pt x="0" y="191"/>
                    <a:pt x="60" y="250"/>
                    <a:pt x="131" y="250"/>
                  </a:cubicBezTo>
                  <a:lnTo>
                    <a:pt x="703" y="250"/>
                  </a:lnTo>
                  <a:cubicBezTo>
                    <a:pt x="762" y="250"/>
                    <a:pt x="822" y="191"/>
                    <a:pt x="822" y="131"/>
                  </a:cubicBezTo>
                  <a:cubicBezTo>
                    <a:pt x="822" y="60"/>
                    <a:pt x="762"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7" name="Google Shape;307;p19"/>
            <p:cNvSpPr/>
            <p:nvPr/>
          </p:nvSpPr>
          <p:spPr>
            <a:xfrm>
              <a:off x="1648400" y="2611475"/>
              <a:ext cx="490275" cy="358975"/>
            </a:xfrm>
            <a:custGeom>
              <a:rect b="b" l="l" r="r" t="t"/>
              <a:pathLst>
                <a:path extrusionOk="0" h="14359" w="19611">
                  <a:moveTo>
                    <a:pt x="1" y="0"/>
                  </a:moveTo>
                  <a:lnTo>
                    <a:pt x="13" y="12656"/>
                  </a:lnTo>
                  <a:cubicBezTo>
                    <a:pt x="13" y="13597"/>
                    <a:pt x="787" y="14359"/>
                    <a:pt x="1727" y="14359"/>
                  </a:cubicBezTo>
                  <a:lnTo>
                    <a:pt x="19610" y="14347"/>
                  </a:lnTo>
                  <a:lnTo>
                    <a:pt x="19610" y="13823"/>
                  </a:lnTo>
                  <a:lnTo>
                    <a:pt x="1727" y="13847"/>
                  </a:lnTo>
                  <a:cubicBezTo>
                    <a:pt x="1072" y="13847"/>
                    <a:pt x="537" y="13311"/>
                    <a:pt x="537" y="12656"/>
                  </a:cubicBezTo>
                  <a:lnTo>
                    <a:pt x="525"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8" name="Google Shape;308;p19"/>
            <p:cNvSpPr/>
            <p:nvPr/>
          </p:nvSpPr>
          <p:spPr>
            <a:xfrm>
              <a:off x="2094600" y="2919525"/>
              <a:ext cx="87825" cy="88150"/>
            </a:xfrm>
            <a:custGeom>
              <a:rect b="b" l="l" r="r" t="t"/>
              <a:pathLst>
                <a:path extrusionOk="0" h="3526" w="3513">
                  <a:moveTo>
                    <a:pt x="1762" y="1"/>
                  </a:moveTo>
                  <a:cubicBezTo>
                    <a:pt x="786" y="1"/>
                    <a:pt x="0" y="799"/>
                    <a:pt x="0" y="1763"/>
                  </a:cubicBezTo>
                  <a:cubicBezTo>
                    <a:pt x="0" y="2739"/>
                    <a:pt x="786" y="3525"/>
                    <a:pt x="1762" y="3525"/>
                  </a:cubicBezTo>
                  <a:cubicBezTo>
                    <a:pt x="2727" y="3525"/>
                    <a:pt x="3513" y="2739"/>
                    <a:pt x="3513" y="1763"/>
                  </a:cubicBezTo>
                  <a:cubicBezTo>
                    <a:pt x="3513" y="799"/>
                    <a:pt x="2727"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9" name="Google Shape;309;p19"/>
            <p:cNvSpPr/>
            <p:nvPr/>
          </p:nvSpPr>
          <p:spPr>
            <a:xfrm>
              <a:off x="2062150" y="2906725"/>
              <a:ext cx="133675" cy="114200"/>
            </a:xfrm>
            <a:custGeom>
              <a:rect b="b" l="l" r="r" t="t"/>
              <a:pathLst>
                <a:path extrusionOk="0" h="4568" w="5347">
                  <a:moveTo>
                    <a:pt x="3060" y="525"/>
                  </a:moveTo>
                  <a:cubicBezTo>
                    <a:pt x="4025" y="525"/>
                    <a:pt x="4811" y="1311"/>
                    <a:pt x="4811" y="2275"/>
                  </a:cubicBezTo>
                  <a:cubicBezTo>
                    <a:pt x="4811" y="3251"/>
                    <a:pt x="4025" y="4037"/>
                    <a:pt x="3060" y="4037"/>
                  </a:cubicBezTo>
                  <a:cubicBezTo>
                    <a:pt x="2084" y="4037"/>
                    <a:pt x="1298" y="3251"/>
                    <a:pt x="1298" y="2275"/>
                  </a:cubicBezTo>
                  <a:cubicBezTo>
                    <a:pt x="1298" y="1311"/>
                    <a:pt x="2084" y="525"/>
                    <a:pt x="3060" y="525"/>
                  </a:cubicBezTo>
                  <a:close/>
                  <a:moveTo>
                    <a:pt x="3082" y="1"/>
                  </a:moveTo>
                  <a:cubicBezTo>
                    <a:pt x="3075" y="1"/>
                    <a:pt x="3068" y="1"/>
                    <a:pt x="3060" y="1"/>
                  </a:cubicBezTo>
                  <a:cubicBezTo>
                    <a:pt x="1024" y="1"/>
                    <a:pt x="1" y="2454"/>
                    <a:pt x="1441" y="3894"/>
                  </a:cubicBezTo>
                  <a:cubicBezTo>
                    <a:pt x="1907" y="4360"/>
                    <a:pt x="2479" y="4568"/>
                    <a:pt x="3040" y="4568"/>
                  </a:cubicBezTo>
                  <a:cubicBezTo>
                    <a:pt x="4217" y="4568"/>
                    <a:pt x="5346" y="3653"/>
                    <a:pt x="5346" y="2275"/>
                  </a:cubicBezTo>
                  <a:cubicBezTo>
                    <a:pt x="5346" y="1020"/>
                    <a:pt x="4334" y="1"/>
                    <a:pt x="3082" y="1"/>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0" name="Google Shape;310;p19"/>
            <p:cNvSpPr/>
            <p:nvPr/>
          </p:nvSpPr>
          <p:spPr>
            <a:xfrm>
              <a:off x="1880875" y="2744225"/>
              <a:ext cx="918900" cy="109850"/>
            </a:xfrm>
            <a:custGeom>
              <a:rect b="b" l="l" r="r" t="t"/>
              <a:pathLst>
                <a:path extrusionOk="0" h="4394" w="36756">
                  <a:moveTo>
                    <a:pt x="22599" y="0"/>
                  </a:moveTo>
                  <a:lnTo>
                    <a:pt x="1" y="24"/>
                  </a:lnTo>
                  <a:lnTo>
                    <a:pt x="1" y="548"/>
                  </a:lnTo>
                  <a:lnTo>
                    <a:pt x="22599" y="524"/>
                  </a:lnTo>
                  <a:cubicBezTo>
                    <a:pt x="23254" y="524"/>
                    <a:pt x="23789" y="1060"/>
                    <a:pt x="23789" y="1715"/>
                  </a:cubicBezTo>
                  <a:lnTo>
                    <a:pt x="23789" y="2691"/>
                  </a:lnTo>
                  <a:cubicBezTo>
                    <a:pt x="23789" y="3632"/>
                    <a:pt x="24551" y="4394"/>
                    <a:pt x="25492" y="4394"/>
                  </a:cubicBezTo>
                  <a:lnTo>
                    <a:pt x="36755" y="4382"/>
                  </a:lnTo>
                  <a:lnTo>
                    <a:pt x="36755" y="3870"/>
                  </a:lnTo>
                  <a:lnTo>
                    <a:pt x="25492" y="3870"/>
                  </a:lnTo>
                  <a:cubicBezTo>
                    <a:pt x="24837" y="3870"/>
                    <a:pt x="24301" y="3346"/>
                    <a:pt x="24301" y="2679"/>
                  </a:cubicBezTo>
                  <a:lnTo>
                    <a:pt x="24301" y="1715"/>
                  </a:lnTo>
                  <a:cubicBezTo>
                    <a:pt x="24301" y="774"/>
                    <a:pt x="23539" y="12"/>
                    <a:pt x="22599"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1" name="Google Shape;311;p19"/>
            <p:cNvSpPr/>
            <p:nvPr/>
          </p:nvSpPr>
          <p:spPr>
            <a:xfrm>
              <a:off x="2755975" y="2803150"/>
              <a:ext cx="87850" cy="88125"/>
            </a:xfrm>
            <a:custGeom>
              <a:rect b="b" l="l" r="r" t="t"/>
              <a:pathLst>
                <a:path extrusionOk="0" h="3525" w="3514">
                  <a:moveTo>
                    <a:pt x="1763" y="1"/>
                  </a:moveTo>
                  <a:cubicBezTo>
                    <a:pt x="787" y="1"/>
                    <a:pt x="1" y="798"/>
                    <a:pt x="1" y="1763"/>
                  </a:cubicBezTo>
                  <a:cubicBezTo>
                    <a:pt x="1" y="2739"/>
                    <a:pt x="787" y="3525"/>
                    <a:pt x="1763" y="3525"/>
                  </a:cubicBezTo>
                  <a:cubicBezTo>
                    <a:pt x="2728" y="3525"/>
                    <a:pt x="3513" y="2739"/>
                    <a:pt x="3513" y="1763"/>
                  </a:cubicBezTo>
                  <a:cubicBezTo>
                    <a:pt x="3513" y="798"/>
                    <a:pt x="2728"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2" name="Google Shape;312;p19"/>
            <p:cNvSpPr/>
            <p:nvPr/>
          </p:nvSpPr>
          <p:spPr>
            <a:xfrm>
              <a:off x="2742900" y="2790050"/>
              <a:ext cx="133375" cy="114275"/>
            </a:xfrm>
            <a:custGeom>
              <a:rect b="b" l="l" r="r" t="t"/>
              <a:pathLst>
                <a:path extrusionOk="0" h="4571" w="5335">
                  <a:moveTo>
                    <a:pt x="2286" y="525"/>
                  </a:moveTo>
                  <a:cubicBezTo>
                    <a:pt x="3239" y="560"/>
                    <a:pt x="3989" y="1334"/>
                    <a:pt x="3989" y="2287"/>
                  </a:cubicBezTo>
                  <a:cubicBezTo>
                    <a:pt x="3989" y="3239"/>
                    <a:pt x="3239" y="4025"/>
                    <a:pt x="2286" y="4049"/>
                  </a:cubicBezTo>
                  <a:cubicBezTo>
                    <a:pt x="1322" y="4025"/>
                    <a:pt x="572" y="3239"/>
                    <a:pt x="572" y="2287"/>
                  </a:cubicBezTo>
                  <a:cubicBezTo>
                    <a:pt x="572" y="1334"/>
                    <a:pt x="1322" y="560"/>
                    <a:pt x="2286" y="525"/>
                  </a:cubicBezTo>
                  <a:close/>
                  <a:moveTo>
                    <a:pt x="2286" y="1"/>
                  </a:moveTo>
                  <a:lnTo>
                    <a:pt x="2286" y="13"/>
                  </a:lnTo>
                  <a:cubicBezTo>
                    <a:pt x="2279" y="13"/>
                    <a:pt x="2271" y="13"/>
                    <a:pt x="2264" y="13"/>
                  </a:cubicBezTo>
                  <a:cubicBezTo>
                    <a:pt x="1001" y="13"/>
                    <a:pt x="0" y="1032"/>
                    <a:pt x="0" y="2299"/>
                  </a:cubicBezTo>
                  <a:cubicBezTo>
                    <a:pt x="0" y="3666"/>
                    <a:pt x="1124" y="4571"/>
                    <a:pt x="2294" y="4571"/>
                  </a:cubicBezTo>
                  <a:cubicBezTo>
                    <a:pt x="2857" y="4571"/>
                    <a:pt x="3430" y="4362"/>
                    <a:pt x="3893" y="3894"/>
                  </a:cubicBezTo>
                  <a:cubicBezTo>
                    <a:pt x="5334" y="2453"/>
                    <a:pt x="4310" y="1"/>
                    <a:pt x="2286"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3" name="Google Shape;313;p19"/>
            <p:cNvSpPr/>
            <p:nvPr/>
          </p:nvSpPr>
          <p:spPr>
            <a:xfrm>
              <a:off x="1836825" y="2707300"/>
              <a:ext cx="88125" cy="88150"/>
            </a:xfrm>
            <a:custGeom>
              <a:rect b="b" l="l" r="r" t="t"/>
              <a:pathLst>
                <a:path extrusionOk="0" h="3526" w="3525">
                  <a:moveTo>
                    <a:pt x="1763" y="1"/>
                  </a:moveTo>
                  <a:cubicBezTo>
                    <a:pt x="786" y="1"/>
                    <a:pt x="0" y="799"/>
                    <a:pt x="0" y="1763"/>
                  </a:cubicBezTo>
                  <a:cubicBezTo>
                    <a:pt x="0" y="2739"/>
                    <a:pt x="786" y="3525"/>
                    <a:pt x="1763" y="3525"/>
                  </a:cubicBezTo>
                  <a:cubicBezTo>
                    <a:pt x="2739" y="3525"/>
                    <a:pt x="3525" y="2739"/>
                    <a:pt x="3525" y="1763"/>
                  </a:cubicBezTo>
                  <a:cubicBezTo>
                    <a:pt x="3525" y="799"/>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4" name="Google Shape;314;p19"/>
            <p:cNvSpPr/>
            <p:nvPr/>
          </p:nvSpPr>
          <p:spPr>
            <a:xfrm>
              <a:off x="1804375" y="2694200"/>
              <a:ext cx="133675" cy="114500"/>
            </a:xfrm>
            <a:custGeom>
              <a:rect b="b" l="l" r="r" t="t"/>
              <a:pathLst>
                <a:path extrusionOk="0" h="4580" w="5347">
                  <a:moveTo>
                    <a:pt x="3061" y="525"/>
                  </a:moveTo>
                  <a:cubicBezTo>
                    <a:pt x="4013" y="561"/>
                    <a:pt x="4775" y="1334"/>
                    <a:pt x="4775" y="2287"/>
                  </a:cubicBezTo>
                  <a:cubicBezTo>
                    <a:pt x="4775" y="3239"/>
                    <a:pt x="4013" y="4025"/>
                    <a:pt x="3061" y="4049"/>
                  </a:cubicBezTo>
                  <a:cubicBezTo>
                    <a:pt x="2108" y="4025"/>
                    <a:pt x="1346" y="3239"/>
                    <a:pt x="1346" y="2287"/>
                  </a:cubicBezTo>
                  <a:cubicBezTo>
                    <a:pt x="1346" y="1334"/>
                    <a:pt x="2108" y="561"/>
                    <a:pt x="3061" y="525"/>
                  </a:cubicBezTo>
                  <a:close/>
                  <a:moveTo>
                    <a:pt x="3061" y="1"/>
                  </a:moveTo>
                  <a:cubicBezTo>
                    <a:pt x="1025" y="1"/>
                    <a:pt x="1" y="2466"/>
                    <a:pt x="1441" y="3906"/>
                  </a:cubicBezTo>
                  <a:cubicBezTo>
                    <a:pt x="1907" y="4372"/>
                    <a:pt x="2479" y="4580"/>
                    <a:pt x="3040" y="4580"/>
                  </a:cubicBezTo>
                  <a:cubicBezTo>
                    <a:pt x="4217" y="4580"/>
                    <a:pt x="5347" y="3665"/>
                    <a:pt x="5347" y="2287"/>
                  </a:cubicBezTo>
                  <a:cubicBezTo>
                    <a:pt x="5335" y="1025"/>
                    <a:pt x="4323" y="1"/>
                    <a:pt x="3061"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5" name="Google Shape;315;p19"/>
            <p:cNvSpPr/>
            <p:nvPr/>
          </p:nvSpPr>
          <p:spPr>
            <a:xfrm>
              <a:off x="1424575" y="2611475"/>
              <a:ext cx="13425" cy="220575"/>
            </a:xfrm>
            <a:custGeom>
              <a:rect b="b" l="l" r="r" t="t"/>
              <a:pathLst>
                <a:path extrusionOk="0" h="8823" w="537">
                  <a:moveTo>
                    <a:pt x="0" y="0"/>
                  </a:moveTo>
                  <a:lnTo>
                    <a:pt x="12" y="8823"/>
                  </a:lnTo>
                  <a:lnTo>
                    <a:pt x="536" y="8811"/>
                  </a:ln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6" name="Google Shape;316;p19"/>
            <p:cNvSpPr/>
            <p:nvPr/>
          </p:nvSpPr>
          <p:spPr>
            <a:xfrm>
              <a:off x="1387375" y="2787675"/>
              <a:ext cx="88125" cy="88125"/>
            </a:xfrm>
            <a:custGeom>
              <a:rect b="b" l="l" r="r" t="t"/>
              <a:pathLst>
                <a:path extrusionOk="0" h="3525" w="3525">
                  <a:moveTo>
                    <a:pt x="1762" y="0"/>
                  </a:moveTo>
                  <a:cubicBezTo>
                    <a:pt x="786" y="0"/>
                    <a:pt x="0" y="798"/>
                    <a:pt x="0" y="1763"/>
                  </a:cubicBezTo>
                  <a:cubicBezTo>
                    <a:pt x="0" y="2739"/>
                    <a:pt x="786" y="3525"/>
                    <a:pt x="1762" y="3525"/>
                  </a:cubicBezTo>
                  <a:cubicBezTo>
                    <a:pt x="2727" y="3525"/>
                    <a:pt x="3524" y="2739"/>
                    <a:pt x="3524" y="1763"/>
                  </a:cubicBezTo>
                  <a:cubicBezTo>
                    <a:pt x="3524" y="798"/>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7" name="Google Shape;317;p19"/>
            <p:cNvSpPr/>
            <p:nvPr/>
          </p:nvSpPr>
          <p:spPr>
            <a:xfrm>
              <a:off x="1354700" y="2774875"/>
              <a:ext cx="133600" cy="114200"/>
            </a:xfrm>
            <a:custGeom>
              <a:rect b="b" l="l" r="r" t="t"/>
              <a:pathLst>
                <a:path extrusionOk="0" h="4568" w="5344">
                  <a:moveTo>
                    <a:pt x="3069" y="524"/>
                  </a:moveTo>
                  <a:cubicBezTo>
                    <a:pt x="4034" y="524"/>
                    <a:pt x="4819" y="1310"/>
                    <a:pt x="4819" y="2275"/>
                  </a:cubicBezTo>
                  <a:cubicBezTo>
                    <a:pt x="4819" y="3251"/>
                    <a:pt x="4034" y="4037"/>
                    <a:pt x="3069" y="4037"/>
                  </a:cubicBezTo>
                  <a:cubicBezTo>
                    <a:pt x="2093" y="4037"/>
                    <a:pt x="1307" y="3251"/>
                    <a:pt x="1307" y="2275"/>
                  </a:cubicBezTo>
                  <a:cubicBezTo>
                    <a:pt x="1307" y="1310"/>
                    <a:pt x="2093" y="524"/>
                    <a:pt x="3069" y="524"/>
                  </a:cubicBezTo>
                  <a:close/>
                  <a:moveTo>
                    <a:pt x="3079" y="0"/>
                  </a:moveTo>
                  <a:cubicBezTo>
                    <a:pt x="3073" y="0"/>
                    <a:pt x="3067" y="0"/>
                    <a:pt x="3061" y="0"/>
                  </a:cubicBezTo>
                  <a:lnTo>
                    <a:pt x="3061" y="0"/>
                  </a:lnTo>
                  <a:cubicBezTo>
                    <a:pt x="3059" y="0"/>
                    <a:pt x="3057" y="0"/>
                    <a:pt x="3054" y="0"/>
                  </a:cubicBezTo>
                  <a:cubicBezTo>
                    <a:pt x="1016" y="0"/>
                    <a:pt x="1" y="2457"/>
                    <a:pt x="1438" y="3894"/>
                  </a:cubicBezTo>
                  <a:cubicBezTo>
                    <a:pt x="1903" y="4359"/>
                    <a:pt x="2476" y="4567"/>
                    <a:pt x="3037" y="4567"/>
                  </a:cubicBezTo>
                  <a:cubicBezTo>
                    <a:pt x="4214" y="4567"/>
                    <a:pt x="5343" y="3653"/>
                    <a:pt x="5343" y="2275"/>
                  </a:cubicBezTo>
                  <a:cubicBezTo>
                    <a:pt x="5343" y="1020"/>
                    <a:pt x="4331" y="0"/>
                    <a:pt x="3079"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8" name="Google Shape;318;p19"/>
            <p:cNvSpPr/>
            <p:nvPr/>
          </p:nvSpPr>
          <p:spPr>
            <a:xfrm>
              <a:off x="643225" y="2611475"/>
              <a:ext cx="440850" cy="275050"/>
            </a:xfrm>
            <a:custGeom>
              <a:rect b="b" l="l" r="r" t="t"/>
              <a:pathLst>
                <a:path extrusionOk="0" h="11002" w="17634">
                  <a:moveTo>
                    <a:pt x="12" y="0"/>
                  </a:moveTo>
                  <a:lnTo>
                    <a:pt x="12" y="4739"/>
                  </a:lnTo>
                  <a:cubicBezTo>
                    <a:pt x="0" y="5536"/>
                    <a:pt x="643" y="6167"/>
                    <a:pt x="1441" y="6179"/>
                  </a:cubicBezTo>
                  <a:lnTo>
                    <a:pt x="4715" y="6179"/>
                  </a:lnTo>
                  <a:cubicBezTo>
                    <a:pt x="5215" y="6179"/>
                    <a:pt x="5620" y="6584"/>
                    <a:pt x="5620" y="7084"/>
                  </a:cubicBezTo>
                  <a:lnTo>
                    <a:pt x="5620" y="9573"/>
                  </a:lnTo>
                  <a:cubicBezTo>
                    <a:pt x="5620" y="10358"/>
                    <a:pt x="6263" y="11001"/>
                    <a:pt x="7049" y="11001"/>
                  </a:cubicBezTo>
                  <a:lnTo>
                    <a:pt x="17634" y="10989"/>
                  </a:lnTo>
                  <a:lnTo>
                    <a:pt x="17634" y="10477"/>
                  </a:lnTo>
                  <a:lnTo>
                    <a:pt x="7049" y="10477"/>
                  </a:lnTo>
                  <a:cubicBezTo>
                    <a:pt x="6549" y="10477"/>
                    <a:pt x="6144" y="10073"/>
                    <a:pt x="6144" y="9573"/>
                  </a:cubicBezTo>
                  <a:lnTo>
                    <a:pt x="6144" y="7084"/>
                  </a:lnTo>
                  <a:cubicBezTo>
                    <a:pt x="6144" y="6298"/>
                    <a:pt x="5501" y="5655"/>
                    <a:pt x="4715" y="5655"/>
                  </a:cubicBezTo>
                  <a:lnTo>
                    <a:pt x="1441" y="5655"/>
                  </a:lnTo>
                  <a:cubicBezTo>
                    <a:pt x="941" y="5655"/>
                    <a:pt x="536" y="5251"/>
                    <a:pt x="536" y="4751"/>
                  </a:cubicBezTo>
                  <a:lnTo>
                    <a:pt x="536" y="0"/>
                  </a:ln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9" name="Google Shape;319;p19"/>
            <p:cNvSpPr/>
            <p:nvPr/>
          </p:nvSpPr>
          <p:spPr>
            <a:xfrm>
              <a:off x="1025125" y="2835900"/>
              <a:ext cx="88125" cy="88125"/>
            </a:xfrm>
            <a:custGeom>
              <a:rect b="b" l="l" r="r" t="t"/>
              <a:pathLst>
                <a:path extrusionOk="0" h="3525" w="3525">
                  <a:moveTo>
                    <a:pt x="1762" y="0"/>
                  </a:moveTo>
                  <a:cubicBezTo>
                    <a:pt x="786" y="0"/>
                    <a:pt x="0" y="786"/>
                    <a:pt x="0" y="1762"/>
                  </a:cubicBezTo>
                  <a:cubicBezTo>
                    <a:pt x="0" y="2739"/>
                    <a:pt x="786" y="3525"/>
                    <a:pt x="1762" y="3525"/>
                  </a:cubicBezTo>
                  <a:cubicBezTo>
                    <a:pt x="2727" y="3525"/>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0" name="Google Shape;320;p19"/>
            <p:cNvSpPr/>
            <p:nvPr/>
          </p:nvSpPr>
          <p:spPr>
            <a:xfrm>
              <a:off x="992700" y="2822800"/>
              <a:ext cx="133650" cy="114350"/>
            </a:xfrm>
            <a:custGeom>
              <a:rect b="b" l="l" r="r" t="t"/>
              <a:pathLst>
                <a:path extrusionOk="0" h="4574" w="5346">
                  <a:moveTo>
                    <a:pt x="3047" y="0"/>
                  </a:moveTo>
                  <a:cubicBezTo>
                    <a:pt x="3049" y="0"/>
                    <a:pt x="3051" y="0"/>
                    <a:pt x="3053" y="0"/>
                  </a:cubicBezTo>
                  <a:lnTo>
                    <a:pt x="3053" y="0"/>
                  </a:lnTo>
                  <a:cubicBezTo>
                    <a:pt x="3055" y="0"/>
                    <a:pt x="3057" y="0"/>
                    <a:pt x="3059" y="0"/>
                  </a:cubicBezTo>
                  <a:close/>
                  <a:moveTo>
                    <a:pt x="3059" y="524"/>
                  </a:moveTo>
                  <a:cubicBezTo>
                    <a:pt x="4024" y="524"/>
                    <a:pt x="4809" y="1310"/>
                    <a:pt x="4809" y="2286"/>
                  </a:cubicBezTo>
                  <a:cubicBezTo>
                    <a:pt x="4809" y="3263"/>
                    <a:pt x="4024" y="4049"/>
                    <a:pt x="3059" y="4049"/>
                  </a:cubicBezTo>
                  <a:cubicBezTo>
                    <a:pt x="2083" y="4049"/>
                    <a:pt x="1297" y="3263"/>
                    <a:pt x="1297" y="2286"/>
                  </a:cubicBezTo>
                  <a:cubicBezTo>
                    <a:pt x="1297" y="1310"/>
                    <a:pt x="2083" y="524"/>
                    <a:pt x="3059" y="524"/>
                  </a:cubicBezTo>
                  <a:close/>
                  <a:moveTo>
                    <a:pt x="3053" y="0"/>
                  </a:moveTo>
                  <a:lnTo>
                    <a:pt x="3053" y="0"/>
                  </a:lnTo>
                  <a:cubicBezTo>
                    <a:pt x="1021" y="5"/>
                    <a:pt x="1" y="2466"/>
                    <a:pt x="1440" y="3906"/>
                  </a:cubicBezTo>
                  <a:cubicBezTo>
                    <a:pt x="1905" y="4367"/>
                    <a:pt x="2477" y="4574"/>
                    <a:pt x="3039" y="4574"/>
                  </a:cubicBezTo>
                  <a:cubicBezTo>
                    <a:pt x="4216" y="4574"/>
                    <a:pt x="5345" y="3665"/>
                    <a:pt x="5345" y="2286"/>
                  </a:cubicBezTo>
                  <a:cubicBezTo>
                    <a:pt x="5333" y="1026"/>
                    <a:pt x="4313" y="4"/>
                    <a:pt x="3053"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1" name="Google Shape;321;p19"/>
            <p:cNvSpPr/>
            <p:nvPr/>
          </p:nvSpPr>
          <p:spPr>
            <a:xfrm>
              <a:off x="2355650" y="2611475"/>
              <a:ext cx="87825" cy="41675"/>
            </a:xfrm>
            <a:custGeom>
              <a:rect b="b" l="l" r="r" t="t"/>
              <a:pathLst>
                <a:path extrusionOk="0" h="1667" w="3513">
                  <a:moveTo>
                    <a:pt x="0" y="0"/>
                  </a:moveTo>
                  <a:cubicBezTo>
                    <a:pt x="48" y="941"/>
                    <a:pt x="834" y="1667"/>
                    <a:pt x="1774" y="1667"/>
                  </a:cubicBezTo>
                  <a:cubicBezTo>
                    <a:pt x="2703" y="1667"/>
                    <a:pt x="3465" y="929"/>
                    <a:pt x="351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2" name="Google Shape;322;p19"/>
            <p:cNvSpPr/>
            <p:nvPr/>
          </p:nvSpPr>
          <p:spPr>
            <a:xfrm>
              <a:off x="2342550" y="2611475"/>
              <a:ext cx="114025" cy="54775"/>
            </a:xfrm>
            <a:custGeom>
              <a:rect b="b" l="l" r="r" t="t"/>
              <a:pathLst>
                <a:path extrusionOk="0" h="2191" w="4561">
                  <a:moveTo>
                    <a:pt x="0" y="0"/>
                  </a:moveTo>
                  <a:cubicBezTo>
                    <a:pt x="60" y="1226"/>
                    <a:pt x="1060" y="2191"/>
                    <a:pt x="2298" y="2191"/>
                  </a:cubicBezTo>
                  <a:cubicBezTo>
                    <a:pt x="2893" y="2191"/>
                    <a:pt x="3477" y="1953"/>
                    <a:pt x="3905" y="1524"/>
                  </a:cubicBezTo>
                  <a:cubicBezTo>
                    <a:pt x="4310" y="1119"/>
                    <a:pt x="4548" y="572"/>
                    <a:pt x="4560" y="0"/>
                  </a:cubicBezTo>
                  <a:lnTo>
                    <a:pt x="4036" y="0"/>
                  </a:lnTo>
                  <a:cubicBezTo>
                    <a:pt x="3989" y="929"/>
                    <a:pt x="3227" y="1667"/>
                    <a:pt x="2298" y="1667"/>
                  </a:cubicBezTo>
                  <a:cubicBezTo>
                    <a:pt x="1358" y="1667"/>
                    <a:pt x="572" y="941"/>
                    <a:pt x="524"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3" name="Google Shape;323;p19"/>
            <p:cNvSpPr/>
            <p:nvPr/>
          </p:nvSpPr>
          <p:spPr>
            <a:xfrm>
              <a:off x="2069750" y="2649825"/>
              <a:ext cx="22500" cy="6350"/>
            </a:xfrm>
            <a:custGeom>
              <a:rect b="b" l="l" r="r" t="t"/>
              <a:pathLst>
                <a:path extrusionOk="0" h="254" w="900">
                  <a:moveTo>
                    <a:pt x="153" y="1"/>
                  </a:moveTo>
                  <a:cubicBezTo>
                    <a:pt x="1" y="1"/>
                    <a:pt x="1" y="253"/>
                    <a:pt x="153" y="253"/>
                  </a:cubicBezTo>
                  <a:cubicBezTo>
                    <a:pt x="159" y="253"/>
                    <a:pt x="166" y="253"/>
                    <a:pt x="173" y="252"/>
                  </a:cubicBezTo>
                  <a:lnTo>
                    <a:pt x="744" y="252"/>
                  </a:lnTo>
                  <a:cubicBezTo>
                    <a:pt x="899" y="240"/>
                    <a:pt x="899" y="14"/>
                    <a:pt x="744" y="2"/>
                  </a:cubicBezTo>
                  <a:lnTo>
                    <a:pt x="173" y="2"/>
                  </a:lnTo>
                  <a:cubicBezTo>
                    <a:pt x="166" y="1"/>
                    <a:pt x="159" y="1"/>
                    <a:pt x="15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4" name="Google Shape;324;p19"/>
            <p:cNvSpPr/>
            <p:nvPr/>
          </p:nvSpPr>
          <p:spPr>
            <a:xfrm>
              <a:off x="2037025" y="2649825"/>
              <a:ext cx="22475" cy="6350"/>
            </a:xfrm>
            <a:custGeom>
              <a:rect b="b" l="l" r="r" t="t"/>
              <a:pathLst>
                <a:path extrusionOk="0" h="254" w="899">
                  <a:moveTo>
                    <a:pt x="163" y="1"/>
                  </a:moveTo>
                  <a:cubicBezTo>
                    <a:pt x="1" y="1"/>
                    <a:pt x="1" y="253"/>
                    <a:pt x="163" y="253"/>
                  </a:cubicBezTo>
                  <a:cubicBezTo>
                    <a:pt x="170" y="253"/>
                    <a:pt x="177" y="253"/>
                    <a:pt x="184" y="252"/>
                  </a:cubicBezTo>
                  <a:lnTo>
                    <a:pt x="744" y="252"/>
                  </a:lnTo>
                  <a:cubicBezTo>
                    <a:pt x="898" y="240"/>
                    <a:pt x="898" y="14"/>
                    <a:pt x="744" y="2"/>
                  </a:cubicBezTo>
                  <a:lnTo>
                    <a:pt x="184" y="2"/>
                  </a:lnTo>
                  <a:cubicBezTo>
                    <a:pt x="177" y="1"/>
                    <a:pt x="170" y="1"/>
                    <a:pt x="16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5" name="Google Shape;325;p19"/>
            <p:cNvSpPr/>
            <p:nvPr/>
          </p:nvSpPr>
          <p:spPr>
            <a:xfrm>
              <a:off x="2061850" y="2659050"/>
              <a:ext cx="6275" cy="20300"/>
            </a:xfrm>
            <a:custGeom>
              <a:rect b="b" l="l" r="r" t="t"/>
              <a:pathLst>
                <a:path extrusionOk="0" h="812" w="251">
                  <a:moveTo>
                    <a:pt x="113" y="0"/>
                  </a:moveTo>
                  <a:cubicBezTo>
                    <a:pt x="50" y="0"/>
                    <a:pt x="1" y="56"/>
                    <a:pt x="1" y="121"/>
                  </a:cubicBezTo>
                  <a:lnTo>
                    <a:pt x="1" y="693"/>
                  </a:lnTo>
                  <a:cubicBezTo>
                    <a:pt x="1" y="764"/>
                    <a:pt x="60" y="812"/>
                    <a:pt x="132" y="812"/>
                  </a:cubicBezTo>
                  <a:cubicBezTo>
                    <a:pt x="191" y="812"/>
                    <a:pt x="251" y="764"/>
                    <a:pt x="251" y="693"/>
                  </a:cubicBezTo>
                  <a:lnTo>
                    <a:pt x="251" y="121"/>
                  </a:lnTo>
                  <a:cubicBezTo>
                    <a:pt x="251" y="50"/>
                    <a:pt x="191" y="2"/>
                    <a:pt x="132" y="2"/>
                  </a:cubicBez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6" name="Google Shape;326;p19"/>
            <p:cNvSpPr/>
            <p:nvPr/>
          </p:nvSpPr>
          <p:spPr>
            <a:xfrm>
              <a:off x="2061850" y="2626350"/>
              <a:ext cx="6275" cy="20250"/>
            </a:xfrm>
            <a:custGeom>
              <a:rect b="b" l="l" r="r" t="t"/>
              <a:pathLst>
                <a:path extrusionOk="0" h="810" w="251">
                  <a:moveTo>
                    <a:pt x="132" y="0"/>
                  </a:moveTo>
                  <a:cubicBezTo>
                    <a:pt x="60" y="0"/>
                    <a:pt x="1" y="48"/>
                    <a:pt x="1" y="119"/>
                  </a:cubicBezTo>
                  <a:lnTo>
                    <a:pt x="1" y="691"/>
                  </a:lnTo>
                  <a:cubicBezTo>
                    <a:pt x="1" y="762"/>
                    <a:pt x="60" y="810"/>
                    <a:pt x="132" y="810"/>
                  </a:cubicBezTo>
                  <a:cubicBezTo>
                    <a:pt x="191" y="810"/>
                    <a:pt x="251" y="762"/>
                    <a:pt x="251" y="691"/>
                  </a:cubicBezTo>
                  <a:lnTo>
                    <a:pt x="251" y="119"/>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7" name="Google Shape;327;p19"/>
            <p:cNvSpPr/>
            <p:nvPr/>
          </p:nvSpPr>
          <p:spPr>
            <a:xfrm>
              <a:off x="2345825" y="2984425"/>
              <a:ext cx="21750" cy="6275"/>
            </a:xfrm>
            <a:custGeom>
              <a:rect b="b" l="l" r="r" t="t"/>
              <a:pathLst>
                <a:path extrusionOk="0" h="251" w="870">
                  <a:moveTo>
                    <a:pt x="155" y="1"/>
                  </a:moveTo>
                  <a:cubicBezTo>
                    <a:pt x="0" y="24"/>
                    <a:pt x="0" y="239"/>
                    <a:pt x="155" y="251"/>
                  </a:cubicBezTo>
                  <a:lnTo>
                    <a:pt x="726" y="251"/>
                  </a:lnTo>
                  <a:cubicBezTo>
                    <a:pt x="869" y="239"/>
                    <a:pt x="869" y="24"/>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8" name="Google Shape;328;p19"/>
            <p:cNvSpPr/>
            <p:nvPr/>
          </p:nvSpPr>
          <p:spPr>
            <a:xfrm>
              <a:off x="2313075" y="2984425"/>
              <a:ext cx="22550" cy="6300"/>
            </a:xfrm>
            <a:custGeom>
              <a:rect b="b" l="l" r="r" t="t"/>
              <a:pathLst>
                <a:path extrusionOk="0" h="252" w="902">
                  <a:moveTo>
                    <a:pt x="737" y="0"/>
                  </a:moveTo>
                  <a:cubicBezTo>
                    <a:pt x="734" y="0"/>
                    <a:pt x="730" y="0"/>
                    <a:pt x="727" y="1"/>
                  </a:cubicBezTo>
                  <a:lnTo>
                    <a:pt x="155" y="1"/>
                  </a:lnTo>
                  <a:cubicBezTo>
                    <a:pt x="0" y="24"/>
                    <a:pt x="0" y="239"/>
                    <a:pt x="155" y="251"/>
                  </a:cubicBezTo>
                  <a:lnTo>
                    <a:pt x="727" y="251"/>
                  </a:lnTo>
                  <a:cubicBezTo>
                    <a:pt x="734" y="251"/>
                    <a:pt x="741" y="252"/>
                    <a:pt x="747" y="252"/>
                  </a:cubicBezTo>
                  <a:cubicBezTo>
                    <a:pt x="902" y="252"/>
                    <a:pt x="898" y="0"/>
                    <a:pt x="73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9" name="Google Shape;329;p19"/>
            <p:cNvSpPr/>
            <p:nvPr/>
          </p:nvSpPr>
          <p:spPr>
            <a:xfrm>
              <a:off x="2337175" y="2993650"/>
              <a:ext cx="6275" cy="20575"/>
            </a:xfrm>
            <a:custGeom>
              <a:rect b="b" l="l" r="r" t="t"/>
              <a:pathLst>
                <a:path extrusionOk="0" h="823" w="251">
                  <a:moveTo>
                    <a:pt x="132" y="1"/>
                  </a:moveTo>
                  <a:cubicBezTo>
                    <a:pt x="60" y="1"/>
                    <a:pt x="1" y="60"/>
                    <a:pt x="1" y="132"/>
                  </a:cubicBezTo>
                  <a:lnTo>
                    <a:pt x="1" y="703"/>
                  </a:lnTo>
                  <a:cubicBezTo>
                    <a:pt x="1" y="763"/>
                    <a:pt x="60" y="822"/>
                    <a:pt x="132" y="822"/>
                  </a:cubicBezTo>
                  <a:cubicBezTo>
                    <a:pt x="191" y="822"/>
                    <a:pt x="251" y="763"/>
                    <a:pt x="251" y="703"/>
                  </a:cubicBezTo>
                  <a:lnTo>
                    <a:pt x="251" y="132"/>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0" name="Google Shape;330;p19"/>
            <p:cNvSpPr/>
            <p:nvPr/>
          </p:nvSpPr>
          <p:spPr>
            <a:xfrm>
              <a:off x="2337175" y="2961200"/>
              <a:ext cx="6275" cy="20275"/>
            </a:xfrm>
            <a:custGeom>
              <a:rect b="b" l="l" r="r" t="t"/>
              <a:pathLst>
                <a:path extrusionOk="0" h="811" w="251">
                  <a:moveTo>
                    <a:pt x="132" y="1"/>
                  </a:moveTo>
                  <a:cubicBezTo>
                    <a:pt x="60" y="1"/>
                    <a:pt x="1" y="48"/>
                    <a:pt x="1" y="120"/>
                  </a:cubicBezTo>
                  <a:lnTo>
                    <a:pt x="1" y="691"/>
                  </a:lnTo>
                  <a:cubicBezTo>
                    <a:pt x="1" y="751"/>
                    <a:pt x="60" y="810"/>
                    <a:pt x="132" y="810"/>
                  </a:cubicBezTo>
                  <a:cubicBezTo>
                    <a:pt x="191" y="810"/>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1" name="Google Shape;331;p19"/>
            <p:cNvSpPr/>
            <p:nvPr/>
          </p:nvSpPr>
          <p:spPr>
            <a:xfrm>
              <a:off x="1243900" y="2666200"/>
              <a:ext cx="20550" cy="6000"/>
            </a:xfrm>
            <a:custGeom>
              <a:rect b="b" l="l" r="r" t="t"/>
              <a:pathLst>
                <a:path extrusionOk="0" h="240" w="822">
                  <a:moveTo>
                    <a:pt x="718" y="0"/>
                  </a:moveTo>
                  <a:cubicBezTo>
                    <a:pt x="713" y="0"/>
                    <a:pt x="708" y="1"/>
                    <a:pt x="703" y="2"/>
                  </a:cubicBezTo>
                  <a:lnTo>
                    <a:pt x="131" y="2"/>
                  </a:lnTo>
                  <a:cubicBezTo>
                    <a:pt x="60" y="2"/>
                    <a:pt x="0" y="49"/>
                    <a:pt x="0" y="121"/>
                  </a:cubicBezTo>
                  <a:cubicBezTo>
                    <a:pt x="0" y="192"/>
                    <a:pt x="60" y="240"/>
                    <a:pt x="131" y="240"/>
                  </a:cubicBezTo>
                  <a:lnTo>
                    <a:pt x="703" y="240"/>
                  </a:lnTo>
                  <a:cubicBezTo>
                    <a:pt x="762" y="240"/>
                    <a:pt x="822" y="192"/>
                    <a:pt x="822" y="121"/>
                  </a:cubicBezTo>
                  <a:cubicBezTo>
                    <a:pt x="822" y="56"/>
                    <a:pt x="772" y="0"/>
                    <a:pt x="71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2" name="Google Shape;332;p19"/>
            <p:cNvSpPr/>
            <p:nvPr/>
          </p:nvSpPr>
          <p:spPr>
            <a:xfrm>
              <a:off x="1211150" y="2666200"/>
              <a:ext cx="20575" cy="6000"/>
            </a:xfrm>
            <a:custGeom>
              <a:rect b="b" l="l" r="r" t="t"/>
              <a:pathLst>
                <a:path extrusionOk="0" h="240" w="823">
                  <a:moveTo>
                    <a:pt x="113" y="0"/>
                  </a:moveTo>
                  <a:cubicBezTo>
                    <a:pt x="50" y="0"/>
                    <a:pt x="1" y="56"/>
                    <a:pt x="1" y="121"/>
                  </a:cubicBezTo>
                  <a:cubicBezTo>
                    <a:pt x="1" y="192"/>
                    <a:pt x="60" y="240"/>
                    <a:pt x="132" y="240"/>
                  </a:cubicBezTo>
                  <a:lnTo>
                    <a:pt x="703" y="240"/>
                  </a:lnTo>
                  <a:cubicBezTo>
                    <a:pt x="774" y="240"/>
                    <a:pt x="822" y="192"/>
                    <a:pt x="822" y="121"/>
                  </a:cubicBezTo>
                  <a:cubicBezTo>
                    <a:pt x="822" y="56"/>
                    <a:pt x="782" y="0"/>
                    <a:pt x="721" y="0"/>
                  </a:cubicBezTo>
                  <a:cubicBezTo>
                    <a:pt x="715" y="0"/>
                    <a:pt x="709" y="1"/>
                    <a:pt x="703" y="2"/>
                  </a:cubicBezTo>
                  <a:lnTo>
                    <a:pt x="132" y="2"/>
                  </a:ln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3" name="Google Shape;333;p19"/>
            <p:cNvSpPr/>
            <p:nvPr/>
          </p:nvSpPr>
          <p:spPr>
            <a:xfrm>
              <a:off x="1234675" y="2675450"/>
              <a:ext cx="6275" cy="20275"/>
            </a:xfrm>
            <a:custGeom>
              <a:rect b="b" l="l" r="r" t="t"/>
              <a:pathLst>
                <a:path extrusionOk="0" h="811" w="251">
                  <a:moveTo>
                    <a:pt x="131" y="1"/>
                  </a:moveTo>
                  <a:cubicBezTo>
                    <a:pt x="60" y="1"/>
                    <a:pt x="0" y="48"/>
                    <a:pt x="0" y="120"/>
                  </a:cubicBezTo>
                  <a:lnTo>
                    <a:pt x="0" y="691"/>
                  </a:lnTo>
                  <a:cubicBezTo>
                    <a:pt x="0" y="763"/>
                    <a:pt x="60" y="810"/>
                    <a:pt x="131" y="810"/>
                  </a:cubicBezTo>
                  <a:cubicBezTo>
                    <a:pt x="191" y="810"/>
                    <a:pt x="250" y="763"/>
                    <a:pt x="250" y="691"/>
                  </a:cubicBezTo>
                  <a:lnTo>
                    <a:pt x="250" y="120"/>
                  </a:lnTo>
                  <a:cubicBezTo>
                    <a:pt x="250" y="48"/>
                    <a:pt x="203"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4" name="Google Shape;334;p19"/>
            <p:cNvSpPr/>
            <p:nvPr/>
          </p:nvSpPr>
          <p:spPr>
            <a:xfrm>
              <a:off x="1234675" y="2642725"/>
              <a:ext cx="6275" cy="20250"/>
            </a:xfrm>
            <a:custGeom>
              <a:rect b="b" l="l" r="r" t="t"/>
              <a:pathLst>
                <a:path extrusionOk="0" h="810" w="251">
                  <a:moveTo>
                    <a:pt x="131" y="0"/>
                  </a:moveTo>
                  <a:cubicBezTo>
                    <a:pt x="60" y="0"/>
                    <a:pt x="0" y="48"/>
                    <a:pt x="0" y="119"/>
                  </a:cubicBezTo>
                  <a:lnTo>
                    <a:pt x="0" y="691"/>
                  </a:lnTo>
                  <a:cubicBezTo>
                    <a:pt x="0" y="762"/>
                    <a:pt x="60" y="810"/>
                    <a:pt x="131" y="810"/>
                  </a:cubicBezTo>
                  <a:cubicBezTo>
                    <a:pt x="203" y="810"/>
                    <a:pt x="250" y="750"/>
                    <a:pt x="250" y="691"/>
                  </a:cubicBezTo>
                  <a:lnTo>
                    <a:pt x="250" y="119"/>
                  </a:lnTo>
                  <a:cubicBezTo>
                    <a:pt x="250" y="48"/>
                    <a:pt x="203"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5" name="Google Shape;335;p19"/>
            <p:cNvSpPr/>
            <p:nvPr/>
          </p:nvSpPr>
          <p:spPr>
            <a:xfrm>
              <a:off x="1236150" y="2912400"/>
              <a:ext cx="20575" cy="6275"/>
            </a:xfrm>
            <a:custGeom>
              <a:rect b="b" l="l" r="r" t="t"/>
              <a:pathLst>
                <a:path extrusionOk="0" h="251" w="823">
                  <a:moveTo>
                    <a:pt x="120" y="0"/>
                  </a:moveTo>
                  <a:cubicBezTo>
                    <a:pt x="48" y="0"/>
                    <a:pt x="1" y="60"/>
                    <a:pt x="1" y="131"/>
                  </a:cubicBezTo>
                  <a:cubicBezTo>
                    <a:pt x="1" y="191"/>
                    <a:pt x="60" y="250"/>
                    <a:pt x="120" y="250"/>
                  </a:cubicBezTo>
                  <a:lnTo>
                    <a:pt x="691" y="250"/>
                  </a:lnTo>
                  <a:cubicBezTo>
                    <a:pt x="763" y="250"/>
                    <a:pt x="822" y="203"/>
                    <a:pt x="822" y="131"/>
                  </a:cubicBezTo>
                  <a:cubicBezTo>
                    <a:pt x="822"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6" name="Google Shape;336;p19"/>
            <p:cNvSpPr/>
            <p:nvPr/>
          </p:nvSpPr>
          <p:spPr>
            <a:xfrm>
              <a:off x="1203400" y="2912400"/>
              <a:ext cx="20575" cy="6275"/>
            </a:xfrm>
            <a:custGeom>
              <a:rect b="b" l="l" r="r" t="t"/>
              <a:pathLst>
                <a:path extrusionOk="0" h="251" w="823">
                  <a:moveTo>
                    <a:pt x="120" y="0"/>
                  </a:moveTo>
                  <a:cubicBezTo>
                    <a:pt x="61" y="0"/>
                    <a:pt x="1" y="60"/>
                    <a:pt x="1" y="131"/>
                  </a:cubicBezTo>
                  <a:cubicBezTo>
                    <a:pt x="1" y="203"/>
                    <a:pt x="61" y="250"/>
                    <a:pt x="120" y="250"/>
                  </a:cubicBezTo>
                  <a:lnTo>
                    <a:pt x="692" y="250"/>
                  </a:lnTo>
                  <a:cubicBezTo>
                    <a:pt x="763" y="250"/>
                    <a:pt x="823" y="203"/>
                    <a:pt x="823" y="131"/>
                  </a:cubicBezTo>
                  <a:cubicBezTo>
                    <a:pt x="823" y="60"/>
                    <a:pt x="763" y="0"/>
                    <a:pt x="69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7" name="Google Shape;337;p19"/>
            <p:cNvSpPr/>
            <p:nvPr/>
          </p:nvSpPr>
          <p:spPr>
            <a:xfrm>
              <a:off x="1226925" y="2921625"/>
              <a:ext cx="6275" cy="20550"/>
            </a:xfrm>
            <a:custGeom>
              <a:rect b="b" l="l" r="r" t="t"/>
              <a:pathLst>
                <a:path extrusionOk="0" h="822" w="251">
                  <a:moveTo>
                    <a:pt x="120" y="0"/>
                  </a:moveTo>
                  <a:cubicBezTo>
                    <a:pt x="48" y="0"/>
                    <a:pt x="1" y="60"/>
                    <a:pt x="1" y="131"/>
                  </a:cubicBezTo>
                  <a:lnTo>
                    <a:pt x="1" y="703"/>
                  </a:lnTo>
                  <a:cubicBezTo>
                    <a:pt x="1" y="762"/>
                    <a:pt x="60" y="822"/>
                    <a:pt x="120" y="822"/>
                  </a:cubicBezTo>
                  <a:cubicBezTo>
                    <a:pt x="191" y="822"/>
                    <a:pt x="251" y="762"/>
                    <a:pt x="251" y="703"/>
                  </a:cubicBezTo>
                  <a:lnTo>
                    <a:pt x="251" y="131"/>
                  </a:lnTo>
                  <a:cubicBezTo>
                    <a:pt x="251" y="60"/>
                    <a:pt x="191" y="0"/>
                    <a:pt x="120"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8" name="Google Shape;338;p19"/>
            <p:cNvSpPr/>
            <p:nvPr/>
          </p:nvSpPr>
          <p:spPr>
            <a:xfrm>
              <a:off x="1226925" y="2888875"/>
              <a:ext cx="6275" cy="20575"/>
            </a:xfrm>
            <a:custGeom>
              <a:rect b="b" l="l" r="r" t="t"/>
              <a:pathLst>
                <a:path extrusionOk="0" h="823" w="251">
                  <a:moveTo>
                    <a:pt x="120" y="1"/>
                  </a:moveTo>
                  <a:cubicBezTo>
                    <a:pt x="48" y="1"/>
                    <a:pt x="1" y="60"/>
                    <a:pt x="1" y="132"/>
                  </a:cubicBezTo>
                  <a:lnTo>
                    <a:pt x="1" y="703"/>
                  </a:lnTo>
                  <a:cubicBezTo>
                    <a:pt x="1" y="763"/>
                    <a:pt x="60" y="822"/>
                    <a:pt x="120" y="822"/>
                  </a:cubicBezTo>
                  <a:cubicBezTo>
                    <a:pt x="191" y="822"/>
                    <a:pt x="251" y="775"/>
                    <a:pt x="251" y="703"/>
                  </a:cubicBezTo>
                  <a:lnTo>
                    <a:pt x="251" y="132"/>
                  </a:lnTo>
                  <a:cubicBezTo>
                    <a:pt x="251"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9" name="Google Shape;339;p19"/>
            <p:cNvSpPr/>
            <p:nvPr/>
          </p:nvSpPr>
          <p:spPr>
            <a:xfrm>
              <a:off x="354500" y="2611475"/>
              <a:ext cx="13125" cy="94975"/>
            </a:xfrm>
            <a:custGeom>
              <a:rect b="b" l="l" r="r" t="t"/>
              <a:pathLst>
                <a:path extrusionOk="0" h="3799" w="525">
                  <a:moveTo>
                    <a:pt x="0" y="0"/>
                  </a:moveTo>
                  <a:lnTo>
                    <a:pt x="0" y="3798"/>
                  </a:lnTo>
                  <a:lnTo>
                    <a:pt x="524" y="3798"/>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0" name="Google Shape;340;p19"/>
            <p:cNvSpPr/>
            <p:nvPr/>
          </p:nvSpPr>
          <p:spPr>
            <a:xfrm>
              <a:off x="317000" y="2718925"/>
              <a:ext cx="87825" cy="88125"/>
            </a:xfrm>
            <a:custGeom>
              <a:rect b="b" l="l" r="r" t="t"/>
              <a:pathLst>
                <a:path extrusionOk="0" h="3525" w="3513">
                  <a:moveTo>
                    <a:pt x="1762" y="0"/>
                  </a:moveTo>
                  <a:cubicBezTo>
                    <a:pt x="786" y="0"/>
                    <a:pt x="0" y="786"/>
                    <a:pt x="0" y="1762"/>
                  </a:cubicBezTo>
                  <a:cubicBezTo>
                    <a:pt x="0" y="2739"/>
                    <a:pt x="786" y="3524"/>
                    <a:pt x="1762" y="3524"/>
                  </a:cubicBezTo>
                  <a:cubicBezTo>
                    <a:pt x="2727" y="3524"/>
                    <a:pt x="3513" y="2739"/>
                    <a:pt x="3513" y="1762"/>
                  </a:cubicBezTo>
                  <a:cubicBezTo>
                    <a:pt x="3513"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1" name="Google Shape;341;p19"/>
            <p:cNvSpPr/>
            <p:nvPr/>
          </p:nvSpPr>
          <p:spPr>
            <a:xfrm>
              <a:off x="284550" y="2705825"/>
              <a:ext cx="133375" cy="114350"/>
            </a:xfrm>
            <a:custGeom>
              <a:rect b="b" l="l" r="r" t="t"/>
              <a:pathLst>
                <a:path extrusionOk="0" h="4574" w="5335">
                  <a:moveTo>
                    <a:pt x="3060" y="524"/>
                  </a:moveTo>
                  <a:cubicBezTo>
                    <a:pt x="4025" y="524"/>
                    <a:pt x="4811" y="1310"/>
                    <a:pt x="4811" y="2286"/>
                  </a:cubicBezTo>
                  <a:cubicBezTo>
                    <a:pt x="4811" y="3263"/>
                    <a:pt x="4025" y="4048"/>
                    <a:pt x="3060" y="4048"/>
                  </a:cubicBezTo>
                  <a:cubicBezTo>
                    <a:pt x="2084" y="4048"/>
                    <a:pt x="1298" y="3263"/>
                    <a:pt x="1298" y="2286"/>
                  </a:cubicBezTo>
                  <a:cubicBezTo>
                    <a:pt x="1298" y="1310"/>
                    <a:pt x="2084" y="524"/>
                    <a:pt x="3060" y="524"/>
                  </a:cubicBezTo>
                  <a:close/>
                  <a:moveTo>
                    <a:pt x="3060" y="0"/>
                  </a:moveTo>
                  <a:cubicBezTo>
                    <a:pt x="1024" y="0"/>
                    <a:pt x="0" y="2465"/>
                    <a:pt x="1441" y="3906"/>
                  </a:cubicBezTo>
                  <a:cubicBezTo>
                    <a:pt x="1902" y="4367"/>
                    <a:pt x="2472" y="4574"/>
                    <a:pt x="3032" y="4574"/>
                  </a:cubicBezTo>
                  <a:cubicBezTo>
                    <a:pt x="4205" y="4574"/>
                    <a:pt x="5334" y="3665"/>
                    <a:pt x="5334" y="2286"/>
                  </a:cubicBezTo>
                  <a:cubicBezTo>
                    <a:pt x="5334" y="1024"/>
                    <a:pt x="4322" y="0"/>
                    <a:pt x="3060"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2" name="Google Shape;342;p19"/>
            <p:cNvSpPr/>
            <p:nvPr/>
          </p:nvSpPr>
          <p:spPr>
            <a:xfrm>
              <a:off x="238125" y="2921925"/>
              <a:ext cx="374750" cy="151825"/>
            </a:xfrm>
            <a:custGeom>
              <a:rect b="b" l="l" r="r" t="t"/>
              <a:pathLst>
                <a:path extrusionOk="0" h="6073" w="14990">
                  <a:moveTo>
                    <a:pt x="14454" y="0"/>
                  </a:moveTo>
                  <a:lnTo>
                    <a:pt x="14466" y="4334"/>
                  </a:lnTo>
                  <a:cubicBezTo>
                    <a:pt x="14466" y="5001"/>
                    <a:pt x="13930" y="5525"/>
                    <a:pt x="13275" y="5525"/>
                  </a:cubicBezTo>
                  <a:lnTo>
                    <a:pt x="0" y="5549"/>
                  </a:lnTo>
                  <a:lnTo>
                    <a:pt x="0" y="6072"/>
                  </a:lnTo>
                  <a:lnTo>
                    <a:pt x="13275" y="6060"/>
                  </a:lnTo>
                  <a:cubicBezTo>
                    <a:pt x="14228" y="6049"/>
                    <a:pt x="14990" y="5287"/>
                    <a:pt x="14990" y="4334"/>
                  </a:cubicBezTo>
                  <a:lnTo>
                    <a:pt x="14978"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3" name="Google Shape;343;p19"/>
            <p:cNvSpPr/>
            <p:nvPr/>
          </p:nvSpPr>
          <p:spPr>
            <a:xfrm>
              <a:off x="561975" y="2877875"/>
              <a:ext cx="87825" cy="88125"/>
            </a:xfrm>
            <a:custGeom>
              <a:rect b="b" l="l" r="r" t="t"/>
              <a:pathLst>
                <a:path extrusionOk="0" h="3525" w="3513">
                  <a:moveTo>
                    <a:pt x="1750" y="0"/>
                  </a:moveTo>
                  <a:cubicBezTo>
                    <a:pt x="786" y="0"/>
                    <a:pt x="0" y="798"/>
                    <a:pt x="0" y="1762"/>
                  </a:cubicBezTo>
                  <a:cubicBezTo>
                    <a:pt x="0" y="2739"/>
                    <a:pt x="786" y="3524"/>
                    <a:pt x="1750" y="3524"/>
                  </a:cubicBezTo>
                  <a:cubicBezTo>
                    <a:pt x="2727" y="3524"/>
                    <a:pt x="3512" y="2739"/>
                    <a:pt x="3512" y="1762"/>
                  </a:cubicBezTo>
                  <a:cubicBezTo>
                    <a:pt x="3512" y="798"/>
                    <a:pt x="2727" y="0"/>
                    <a:pt x="1750"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4" name="Google Shape;344;p19"/>
            <p:cNvSpPr/>
            <p:nvPr/>
          </p:nvSpPr>
          <p:spPr>
            <a:xfrm>
              <a:off x="529550" y="2864775"/>
              <a:ext cx="133650" cy="114500"/>
            </a:xfrm>
            <a:custGeom>
              <a:rect b="b" l="l" r="r" t="t"/>
              <a:pathLst>
                <a:path extrusionOk="0" h="4580" w="5346">
                  <a:moveTo>
                    <a:pt x="3047" y="0"/>
                  </a:moveTo>
                  <a:cubicBezTo>
                    <a:pt x="3049" y="0"/>
                    <a:pt x="3051" y="0"/>
                    <a:pt x="3053" y="0"/>
                  </a:cubicBezTo>
                  <a:lnTo>
                    <a:pt x="3053" y="0"/>
                  </a:lnTo>
                  <a:cubicBezTo>
                    <a:pt x="3055" y="0"/>
                    <a:pt x="3057" y="0"/>
                    <a:pt x="3059" y="0"/>
                  </a:cubicBezTo>
                  <a:close/>
                  <a:moveTo>
                    <a:pt x="3059" y="524"/>
                  </a:moveTo>
                  <a:cubicBezTo>
                    <a:pt x="4012" y="560"/>
                    <a:pt x="4762" y="1334"/>
                    <a:pt x="4762" y="2286"/>
                  </a:cubicBezTo>
                  <a:cubicBezTo>
                    <a:pt x="4762" y="3239"/>
                    <a:pt x="4012" y="4025"/>
                    <a:pt x="3059" y="4048"/>
                  </a:cubicBezTo>
                  <a:cubicBezTo>
                    <a:pt x="2095" y="4025"/>
                    <a:pt x="1345" y="3239"/>
                    <a:pt x="1345" y="2286"/>
                  </a:cubicBezTo>
                  <a:cubicBezTo>
                    <a:pt x="1345" y="1334"/>
                    <a:pt x="2095" y="560"/>
                    <a:pt x="3059" y="524"/>
                  </a:cubicBezTo>
                  <a:close/>
                  <a:moveTo>
                    <a:pt x="3053" y="0"/>
                  </a:moveTo>
                  <a:lnTo>
                    <a:pt x="3053" y="0"/>
                  </a:lnTo>
                  <a:cubicBezTo>
                    <a:pt x="1021" y="5"/>
                    <a:pt x="1" y="2466"/>
                    <a:pt x="1440" y="3905"/>
                  </a:cubicBezTo>
                  <a:cubicBezTo>
                    <a:pt x="1905" y="4371"/>
                    <a:pt x="2477" y="4579"/>
                    <a:pt x="3039" y="4579"/>
                  </a:cubicBezTo>
                  <a:cubicBezTo>
                    <a:pt x="4216" y="4579"/>
                    <a:pt x="5345" y="3665"/>
                    <a:pt x="5345" y="2286"/>
                  </a:cubicBezTo>
                  <a:cubicBezTo>
                    <a:pt x="5333" y="1026"/>
                    <a:pt x="4312" y="3"/>
                    <a:pt x="3053"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45" name="Google Shape;345;p19"/>
          <p:cNvGrpSpPr/>
          <p:nvPr/>
        </p:nvGrpSpPr>
        <p:grpSpPr>
          <a:xfrm rot="10800000">
            <a:off x="5585269" y="6075703"/>
            <a:ext cx="269158" cy="507926"/>
            <a:chOff x="6295125" y="2611475"/>
            <a:chExt cx="164141" cy="309768"/>
          </a:xfrm>
        </p:grpSpPr>
        <p:sp>
          <p:nvSpPr>
            <p:cNvPr id="346" name="Google Shape;346;p19"/>
            <p:cNvSpPr/>
            <p:nvPr/>
          </p:nvSpPr>
          <p:spPr>
            <a:xfrm>
              <a:off x="6295125" y="2611475"/>
              <a:ext cx="110750" cy="206300"/>
            </a:xfrm>
            <a:custGeom>
              <a:rect b="b" l="l" r="r" t="t"/>
              <a:pathLst>
                <a:path extrusionOk="0" h="8252" w="4430">
                  <a:moveTo>
                    <a:pt x="12" y="0"/>
                  </a:moveTo>
                  <a:lnTo>
                    <a:pt x="0" y="1203"/>
                  </a:lnTo>
                  <a:cubicBezTo>
                    <a:pt x="0" y="2143"/>
                    <a:pt x="774" y="2917"/>
                    <a:pt x="1715" y="2917"/>
                  </a:cubicBezTo>
                  <a:lnTo>
                    <a:pt x="2691" y="2917"/>
                  </a:lnTo>
                  <a:cubicBezTo>
                    <a:pt x="3346" y="2917"/>
                    <a:pt x="3882" y="3453"/>
                    <a:pt x="3882" y="4108"/>
                  </a:cubicBezTo>
                  <a:lnTo>
                    <a:pt x="3906" y="8251"/>
                  </a:lnTo>
                  <a:lnTo>
                    <a:pt x="4429" y="8251"/>
                  </a:lnTo>
                  <a:lnTo>
                    <a:pt x="4406" y="4108"/>
                  </a:lnTo>
                  <a:cubicBezTo>
                    <a:pt x="4406" y="3155"/>
                    <a:pt x="3644" y="2393"/>
                    <a:pt x="2691" y="2393"/>
                  </a:cubicBezTo>
                  <a:lnTo>
                    <a:pt x="1727" y="2393"/>
                  </a:lnTo>
                  <a:cubicBezTo>
                    <a:pt x="1060" y="2393"/>
                    <a:pt x="536" y="1857"/>
                    <a:pt x="536" y="1203"/>
                  </a:cubicBezTo>
                  <a:lnTo>
                    <a:pt x="536" y="0"/>
                  </a:ln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7" name="Google Shape;347;p19"/>
            <p:cNvSpPr/>
            <p:nvPr/>
          </p:nvSpPr>
          <p:spPr>
            <a:xfrm>
              <a:off x="6325591" y="2807043"/>
              <a:ext cx="133675" cy="114200"/>
            </a:xfrm>
            <a:custGeom>
              <a:rect b="b" l="l" r="r" t="t"/>
              <a:pathLst>
                <a:path extrusionOk="0" h="4568" w="5347">
                  <a:moveTo>
                    <a:pt x="3049" y="525"/>
                  </a:moveTo>
                  <a:cubicBezTo>
                    <a:pt x="4025" y="525"/>
                    <a:pt x="4811" y="1311"/>
                    <a:pt x="4811" y="2287"/>
                  </a:cubicBezTo>
                  <a:cubicBezTo>
                    <a:pt x="4811" y="3244"/>
                    <a:pt x="4036" y="4037"/>
                    <a:pt x="3070" y="4037"/>
                  </a:cubicBezTo>
                  <a:cubicBezTo>
                    <a:pt x="3063" y="4037"/>
                    <a:pt x="3056" y="4037"/>
                    <a:pt x="3049" y="4037"/>
                  </a:cubicBezTo>
                  <a:cubicBezTo>
                    <a:pt x="2084" y="4037"/>
                    <a:pt x="1298" y="3251"/>
                    <a:pt x="1298" y="2287"/>
                  </a:cubicBezTo>
                  <a:cubicBezTo>
                    <a:pt x="1298" y="1311"/>
                    <a:pt x="2084" y="525"/>
                    <a:pt x="3049" y="525"/>
                  </a:cubicBezTo>
                  <a:close/>
                  <a:moveTo>
                    <a:pt x="3070" y="1"/>
                  </a:moveTo>
                  <a:cubicBezTo>
                    <a:pt x="3063" y="1"/>
                    <a:pt x="3056" y="1"/>
                    <a:pt x="3049" y="1"/>
                  </a:cubicBezTo>
                  <a:cubicBezTo>
                    <a:pt x="1013" y="1"/>
                    <a:pt x="1" y="2466"/>
                    <a:pt x="1441" y="3894"/>
                  </a:cubicBezTo>
                  <a:cubicBezTo>
                    <a:pt x="1907" y="4360"/>
                    <a:pt x="2479" y="4568"/>
                    <a:pt x="3040" y="4568"/>
                  </a:cubicBezTo>
                  <a:cubicBezTo>
                    <a:pt x="4216" y="4568"/>
                    <a:pt x="5343" y="3653"/>
                    <a:pt x="5335" y="2275"/>
                  </a:cubicBezTo>
                  <a:cubicBezTo>
                    <a:pt x="5346" y="1020"/>
                    <a:pt x="4323" y="1"/>
                    <a:pt x="3070" y="1"/>
                  </a:cubicBez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48" name="Google Shape;348;p19"/>
          <p:cNvGrpSpPr/>
          <p:nvPr/>
        </p:nvGrpSpPr>
        <p:grpSpPr>
          <a:xfrm>
            <a:off x="5264606" y="4256228"/>
            <a:ext cx="1174419" cy="1334695"/>
            <a:chOff x="5806305" y="1693513"/>
            <a:chExt cx="504866" cy="580454"/>
          </a:xfrm>
        </p:grpSpPr>
        <p:sp>
          <p:nvSpPr>
            <p:cNvPr id="349" name="Google Shape;349;p19"/>
            <p:cNvSpPr/>
            <p:nvPr/>
          </p:nvSpPr>
          <p:spPr>
            <a:xfrm>
              <a:off x="5806305" y="2194813"/>
              <a:ext cx="80579" cy="79153"/>
            </a:xfrm>
            <a:custGeom>
              <a:rect b="b" l="l" r="r" t="t"/>
              <a:pathLst>
                <a:path extrusionOk="0" h="28575" w="29090">
                  <a:moveTo>
                    <a:pt x="14416" y="0"/>
                  </a:moveTo>
                  <a:lnTo>
                    <a:pt x="11584" y="257"/>
                  </a:lnTo>
                  <a:lnTo>
                    <a:pt x="8753" y="1030"/>
                  </a:lnTo>
                  <a:lnTo>
                    <a:pt x="6436" y="2317"/>
                  </a:lnTo>
                  <a:lnTo>
                    <a:pt x="4119" y="3861"/>
                  </a:lnTo>
                  <a:lnTo>
                    <a:pt x="2317" y="6178"/>
                  </a:lnTo>
                  <a:lnTo>
                    <a:pt x="1030" y="8495"/>
                  </a:lnTo>
                  <a:lnTo>
                    <a:pt x="257" y="11070"/>
                  </a:lnTo>
                  <a:lnTo>
                    <a:pt x="0" y="14159"/>
                  </a:lnTo>
                  <a:lnTo>
                    <a:pt x="257" y="16991"/>
                  </a:lnTo>
                  <a:lnTo>
                    <a:pt x="1030" y="19822"/>
                  </a:lnTo>
                  <a:lnTo>
                    <a:pt x="2317" y="22139"/>
                  </a:lnTo>
                  <a:lnTo>
                    <a:pt x="4119" y="24456"/>
                  </a:lnTo>
                  <a:lnTo>
                    <a:pt x="6178" y="26001"/>
                  </a:lnTo>
                  <a:lnTo>
                    <a:pt x="8753" y="27545"/>
                  </a:lnTo>
                  <a:lnTo>
                    <a:pt x="11327" y="28318"/>
                  </a:lnTo>
                  <a:lnTo>
                    <a:pt x="14416" y="28575"/>
                  </a:lnTo>
                  <a:lnTo>
                    <a:pt x="16218" y="28318"/>
                  </a:lnTo>
                  <a:lnTo>
                    <a:pt x="18278" y="28060"/>
                  </a:lnTo>
                  <a:lnTo>
                    <a:pt x="20080" y="27545"/>
                  </a:lnTo>
                  <a:lnTo>
                    <a:pt x="22139" y="26516"/>
                  </a:lnTo>
                  <a:lnTo>
                    <a:pt x="23684" y="25486"/>
                  </a:lnTo>
                  <a:lnTo>
                    <a:pt x="25486" y="23941"/>
                  </a:lnTo>
                  <a:lnTo>
                    <a:pt x="26773" y="22397"/>
                  </a:lnTo>
                  <a:lnTo>
                    <a:pt x="27803" y="20337"/>
                  </a:lnTo>
                  <a:lnTo>
                    <a:pt x="28575" y="18535"/>
                  </a:lnTo>
                  <a:lnTo>
                    <a:pt x="28832" y="16733"/>
                  </a:lnTo>
                  <a:lnTo>
                    <a:pt x="29090" y="14931"/>
                  </a:lnTo>
                  <a:lnTo>
                    <a:pt x="29090" y="13386"/>
                  </a:lnTo>
                  <a:lnTo>
                    <a:pt x="12357" y="13386"/>
                  </a:lnTo>
                  <a:lnTo>
                    <a:pt x="12357" y="17763"/>
                  </a:lnTo>
                  <a:lnTo>
                    <a:pt x="22654" y="17763"/>
                  </a:lnTo>
                  <a:lnTo>
                    <a:pt x="22139" y="19050"/>
                  </a:lnTo>
                  <a:lnTo>
                    <a:pt x="21624" y="20080"/>
                  </a:lnTo>
                  <a:lnTo>
                    <a:pt x="20852" y="21109"/>
                  </a:lnTo>
                  <a:lnTo>
                    <a:pt x="19822" y="21882"/>
                  </a:lnTo>
                  <a:lnTo>
                    <a:pt x="18793" y="22654"/>
                  </a:lnTo>
                  <a:lnTo>
                    <a:pt x="17505" y="23169"/>
                  </a:lnTo>
                  <a:lnTo>
                    <a:pt x="15961" y="23426"/>
                  </a:lnTo>
                  <a:lnTo>
                    <a:pt x="14416" y="23684"/>
                  </a:lnTo>
                  <a:lnTo>
                    <a:pt x="12614" y="23426"/>
                  </a:lnTo>
                  <a:lnTo>
                    <a:pt x="11070" y="23169"/>
                  </a:lnTo>
                  <a:lnTo>
                    <a:pt x="9525" y="22397"/>
                  </a:lnTo>
                  <a:lnTo>
                    <a:pt x="8238" y="21367"/>
                  </a:lnTo>
                  <a:lnTo>
                    <a:pt x="7208" y="19822"/>
                  </a:lnTo>
                  <a:lnTo>
                    <a:pt x="6178" y="18278"/>
                  </a:lnTo>
                  <a:lnTo>
                    <a:pt x="5664" y="16476"/>
                  </a:lnTo>
                  <a:lnTo>
                    <a:pt x="5406" y="14159"/>
                  </a:lnTo>
                  <a:lnTo>
                    <a:pt x="5664" y="12099"/>
                  </a:lnTo>
                  <a:lnTo>
                    <a:pt x="6178" y="10297"/>
                  </a:lnTo>
                  <a:lnTo>
                    <a:pt x="7208" y="8495"/>
                  </a:lnTo>
                  <a:lnTo>
                    <a:pt x="8238" y="7208"/>
                  </a:lnTo>
                  <a:lnTo>
                    <a:pt x="9525" y="6178"/>
                  </a:lnTo>
                  <a:lnTo>
                    <a:pt x="11070" y="5406"/>
                  </a:lnTo>
                  <a:lnTo>
                    <a:pt x="12614" y="4891"/>
                  </a:lnTo>
                  <a:lnTo>
                    <a:pt x="15961" y="4891"/>
                  </a:lnTo>
                  <a:lnTo>
                    <a:pt x="17248" y="5406"/>
                  </a:lnTo>
                  <a:lnTo>
                    <a:pt x="18535" y="5921"/>
                  </a:lnTo>
                  <a:lnTo>
                    <a:pt x="19565" y="6693"/>
                  </a:lnTo>
                  <a:lnTo>
                    <a:pt x="20852" y="7723"/>
                  </a:lnTo>
                  <a:lnTo>
                    <a:pt x="21624" y="9010"/>
                  </a:lnTo>
                  <a:lnTo>
                    <a:pt x="28060" y="9010"/>
                  </a:lnTo>
                  <a:lnTo>
                    <a:pt x="27030" y="7208"/>
                  </a:lnTo>
                  <a:lnTo>
                    <a:pt x="26001" y="5406"/>
                  </a:lnTo>
                  <a:lnTo>
                    <a:pt x="24456" y="3861"/>
                  </a:lnTo>
                  <a:lnTo>
                    <a:pt x="22911" y="2574"/>
                  </a:lnTo>
                  <a:lnTo>
                    <a:pt x="21109" y="1545"/>
                  </a:lnTo>
                  <a:lnTo>
                    <a:pt x="19050" y="515"/>
                  </a:lnTo>
                  <a:lnTo>
                    <a:pt x="16733"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50" name="Google Shape;350;p19"/>
            <p:cNvSpPr/>
            <p:nvPr/>
          </p:nvSpPr>
          <p:spPr>
            <a:xfrm>
              <a:off x="5897580" y="2196237"/>
              <a:ext cx="13551" cy="76305"/>
            </a:xfrm>
            <a:custGeom>
              <a:rect b="b" l="l" r="r" t="t"/>
              <a:pathLst>
                <a:path extrusionOk="0" h="27547" w="4892">
                  <a:moveTo>
                    <a:pt x="0" y="1"/>
                  </a:moveTo>
                  <a:lnTo>
                    <a:pt x="0" y="4377"/>
                  </a:lnTo>
                  <a:lnTo>
                    <a:pt x="4892" y="4377"/>
                  </a:lnTo>
                  <a:lnTo>
                    <a:pt x="4892" y="1"/>
                  </a:lnTo>
                  <a:close/>
                  <a:moveTo>
                    <a:pt x="0" y="6952"/>
                  </a:moveTo>
                  <a:lnTo>
                    <a:pt x="0" y="27546"/>
                  </a:lnTo>
                  <a:lnTo>
                    <a:pt x="4892" y="27546"/>
                  </a:lnTo>
                  <a:lnTo>
                    <a:pt x="4892" y="6952"/>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51" name="Google Shape;351;p19"/>
            <p:cNvSpPr/>
            <p:nvPr/>
          </p:nvSpPr>
          <p:spPr>
            <a:xfrm>
              <a:off x="5919684" y="2196237"/>
              <a:ext cx="32805" cy="76305"/>
            </a:xfrm>
            <a:custGeom>
              <a:rect b="b" l="l" r="r" t="t"/>
              <a:pathLst>
                <a:path extrusionOk="0" h="27547" w="11843">
                  <a:moveTo>
                    <a:pt x="3605" y="1"/>
                  </a:moveTo>
                  <a:lnTo>
                    <a:pt x="3605" y="6952"/>
                  </a:lnTo>
                  <a:lnTo>
                    <a:pt x="1" y="6952"/>
                  </a:lnTo>
                  <a:lnTo>
                    <a:pt x="1" y="10813"/>
                  </a:lnTo>
                  <a:lnTo>
                    <a:pt x="3605" y="10813"/>
                  </a:lnTo>
                  <a:lnTo>
                    <a:pt x="3605" y="27546"/>
                  </a:lnTo>
                  <a:lnTo>
                    <a:pt x="8496" y="27546"/>
                  </a:lnTo>
                  <a:lnTo>
                    <a:pt x="8496" y="10813"/>
                  </a:lnTo>
                  <a:lnTo>
                    <a:pt x="11843" y="10813"/>
                  </a:lnTo>
                  <a:lnTo>
                    <a:pt x="11843" y="6952"/>
                  </a:lnTo>
                  <a:lnTo>
                    <a:pt x="8496" y="6952"/>
                  </a:lnTo>
                  <a:lnTo>
                    <a:pt x="8496"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52" name="Google Shape;352;p19"/>
            <p:cNvSpPr/>
            <p:nvPr/>
          </p:nvSpPr>
          <p:spPr>
            <a:xfrm>
              <a:off x="5963896" y="2196237"/>
              <a:ext cx="59189" cy="76305"/>
            </a:xfrm>
            <a:custGeom>
              <a:rect b="b" l="l" r="r" t="t"/>
              <a:pathLst>
                <a:path extrusionOk="0" h="27547" w="21368">
                  <a:moveTo>
                    <a:pt x="1" y="1"/>
                  </a:moveTo>
                  <a:lnTo>
                    <a:pt x="1" y="27546"/>
                  </a:lnTo>
                  <a:lnTo>
                    <a:pt x="5407" y="27546"/>
                  </a:lnTo>
                  <a:lnTo>
                    <a:pt x="5407" y="15189"/>
                  </a:lnTo>
                  <a:lnTo>
                    <a:pt x="14674" y="27546"/>
                  </a:lnTo>
                  <a:lnTo>
                    <a:pt x="21367" y="27546"/>
                  </a:lnTo>
                  <a:lnTo>
                    <a:pt x="10555" y="13645"/>
                  </a:lnTo>
                  <a:lnTo>
                    <a:pt x="20338" y="1"/>
                  </a:lnTo>
                  <a:lnTo>
                    <a:pt x="14674" y="1"/>
                  </a:lnTo>
                  <a:lnTo>
                    <a:pt x="5407" y="12615"/>
                  </a:lnTo>
                  <a:lnTo>
                    <a:pt x="5407"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53" name="Google Shape;353;p19"/>
            <p:cNvSpPr/>
            <p:nvPr/>
          </p:nvSpPr>
          <p:spPr>
            <a:xfrm>
              <a:off x="6030928" y="2214065"/>
              <a:ext cx="28525" cy="58477"/>
            </a:xfrm>
            <a:custGeom>
              <a:rect b="b" l="l" r="r" t="t"/>
              <a:pathLst>
                <a:path extrusionOk="0" h="21111" w="10298">
                  <a:moveTo>
                    <a:pt x="10297" y="1"/>
                  </a:moveTo>
                  <a:lnTo>
                    <a:pt x="8238" y="258"/>
                  </a:lnTo>
                  <a:lnTo>
                    <a:pt x="6436" y="1030"/>
                  </a:lnTo>
                  <a:lnTo>
                    <a:pt x="5406" y="2060"/>
                  </a:lnTo>
                  <a:lnTo>
                    <a:pt x="4634" y="3347"/>
                  </a:lnTo>
                  <a:lnTo>
                    <a:pt x="4634" y="516"/>
                  </a:lnTo>
                  <a:lnTo>
                    <a:pt x="0" y="516"/>
                  </a:lnTo>
                  <a:lnTo>
                    <a:pt x="0" y="21110"/>
                  </a:lnTo>
                  <a:lnTo>
                    <a:pt x="4891" y="21110"/>
                  </a:lnTo>
                  <a:lnTo>
                    <a:pt x="4891" y="10041"/>
                  </a:lnTo>
                  <a:lnTo>
                    <a:pt x="4891" y="8753"/>
                  </a:lnTo>
                  <a:lnTo>
                    <a:pt x="5149" y="7724"/>
                  </a:lnTo>
                  <a:lnTo>
                    <a:pt x="5406" y="6951"/>
                  </a:lnTo>
                  <a:lnTo>
                    <a:pt x="6179" y="6179"/>
                  </a:lnTo>
                  <a:lnTo>
                    <a:pt x="6693" y="5664"/>
                  </a:lnTo>
                  <a:lnTo>
                    <a:pt x="7723" y="5149"/>
                  </a:lnTo>
                  <a:lnTo>
                    <a:pt x="8753" y="4892"/>
                  </a:lnTo>
                  <a:lnTo>
                    <a:pt x="10297" y="4892"/>
                  </a:lnTo>
                  <a:lnTo>
                    <a:pt x="10297"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54" name="Google Shape;354;p19"/>
            <p:cNvSpPr/>
            <p:nvPr/>
          </p:nvSpPr>
          <p:spPr>
            <a:xfrm>
              <a:off x="6062304" y="2214065"/>
              <a:ext cx="61328" cy="59901"/>
            </a:xfrm>
            <a:custGeom>
              <a:rect b="b" l="l" r="r" t="t"/>
              <a:pathLst>
                <a:path extrusionOk="0" h="21625" w="22140">
                  <a:moveTo>
                    <a:pt x="12099" y="4634"/>
                  </a:moveTo>
                  <a:lnTo>
                    <a:pt x="12872" y="4892"/>
                  </a:lnTo>
                  <a:lnTo>
                    <a:pt x="14674" y="5664"/>
                  </a:lnTo>
                  <a:lnTo>
                    <a:pt x="15704" y="6694"/>
                  </a:lnTo>
                  <a:lnTo>
                    <a:pt x="16733" y="8239"/>
                  </a:lnTo>
                  <a:lnTo>
                    <a:pt x="16991" y="9526"/>
                  </a:lnTo>
                  <a:lnTo>
                    <a:pt x="17248" y="11070"/>
                  </a:lnTo>
                  <a:lnTo>
                    <a:pt x="16991" y="12615"/>
                  </a:lnTo>
                  <a:lnTo>
                    <a:pt x="16476" y="13902"/>
                  </a:lnTo>
                  <a:lnTo>
                    <a:pt x="15704" y="15189"/>
                  </a:lnTo>
                  <a:lnTo>
                    <a:pt x="14416" y="16219"/>
                  </a:lnTo>
                  <a:lnTo>
                    <a:pt x="12872" y="16991"/>
                  </a:lnTo>
                  <a:lnTo>
                    <a:pt x="11070" y="17249"/>
                  </a:lnTo>
                  <a:lnTo>
                    <a:pt x="9525" y="16991"/>
                  </a:lnTo>
                  <a:lnTo>
                    <a:pt x="8238" y="16476"/>
                  </a:lnTo>
                  <a:lnTo>
                    <a:pt x="7208" y="15961"/>
                  </a:lnTo>
                  <a:lnTo>
                    <a:pt x="6179" y="14932"/>
                  </a:lnTo>
                  <a:lnTo>
                    <a:pt x="5664" y="13902"/>
                  </a:lnTo>
                  <a:lnTo>
                    <a:pt x="5149" y="12872"/>
                  </a:lnTo>
                  <a:lnTo>
                    <a:pt x="4891" y="11843"/>
                  </a:lnTo>
                  <a:lnTo>
                    <a:pt x="4891" y="11070"/>
                  </a:lnTo>
                  <a:lnTo>
                    <a:pt x="4891" y="10813"/>
                  </a:lnTo>
                  <a:lnTo>
                    <a:pt x="4891" y="9783"/>
                  </a:lnTo>
                  <a:lnTo>
                    <a:pt x="5149" y="8496"/>
                  </a:lnTo>
                  <a:lnTo>
                    <a:pt x="5664" y="7466"/>
                  </a:lnTo>
                  <a:lnTo>
                    <a:pt x="6436" y="6436"/>
                  </a:lnTo>
                  <a:lnTo>
                    <a:pt x="7208" y="5664"/>
                  </a:lnTo>
                  <a:lnTo>
                    <a:pt x="8238" y="5149"/>
                  </a:lnTo>
                  <a:lnTo>
                    <a:pt x="9525" y="4634"/>
                  </a:lnTo>
                  <a:close/>
                  <a:moveTo>
                    <a:pt x="10297" y="1"/>
                  </a:moveTo>
                  <a:lnTo>
                    <a:pt x="8238" y="258"/>
                  </a:lnTo>
                  <a:lnTo>
                    <a:pt x="6179" y="773"/>
                  </a:lnTo>
                  <a:lnTo>
                    <a:pt x="4377" y="1803"/>
                  </a:lnTo>
                  <a:lnTo>
                    <a:pt x="2832" y="3090"/>
                  </a:lnTo>
                  <a:lnTo>
                    <a:pt x="1802" y="4634"/>
                  </a:lnTo>
                  <a:lnTo>
                    <a:pt x="772" y="6436"/>
                  </a:lnTo>
                  <a:lnTo>
                    <a:pt x="0" y="8496"/>
                  </a:lnTo>
                  <a:lnTo>
                    <a:pt x="0" y="10813"/>
                  </a:lnTo>
                  <a:lnTo>
                    <a:pt x="0" y="12872"/>
                  </a:lnTo>
                  <a:lnTo>
                    <a:pt x="515" y="14932"/>
                  </a:lnTo>
                  <a:lnTo>
                    <a:pt x="1545" y="16734"/>
                  </a:lnTo>
                  <a:lnTo>
                    <a:pt x="2574" y="18536"/>
                  </a:lnTo>
                  <a:lnTo>
                    <a:pt x="4119" y="19823"/>
                  </a:lnTo>
                  <a:lnTo>
                    <a:pt x="5921" y="20853"/>
                  </a:lnTo>
                  <a:lnTo>
                    <a:pt x="7981" y="21368"/>
                  </a:lnTo>
                  <a:lnTo>
                    <a:pt x="10297" y="21625"/>
                  </a:lnTo>
                  <a:lnTo>
                    <a:pt x="12357" y="21368"/>
                  </a:lnTo>
                  <a:lnTo>
                    <a:pt x="14416" y="20853"/>
                  </a:lnTo>
                  <a:lnTo>
                    <a:pt x="15961" y="19823"/>
                  </a:lnTo>
                  <a:lnTo>
                    <a:pt x="16733" y="19051"/>
                  </a:lnTo>
                  <a:lnTo>
                    <a:pt x="17248" y="18021"/>
                  </a:lnTo>
                  <a:lnTo>
                    <a:pt x="17248" y="21110"/>
                  </a:lnTo>
                  <a:lnTo>
                    <a:pt x="22139" y="21110"/>
                  </a:lnTo>
                  <a:lnTo>
                    <a:pt x="22139" y="516"/>
                  </a:lnTo>
                  <a:lnTo>
                    <a:pt x="17248" y="516"/>
                  </a:lnTo>
                  <a:lnTo>
                    <a:pt x="17248" y="3605"/>
                  </a:lnTo>
                  <a:lnTo>
                    <a:pt x="16218" y="2318"/>
                  </a:lnTo>
                  <a:lnTo>
                    <a:pt x="14674" y="1288"/>
                  </a:lnTo>
                  <a:lnTo>
                    <a:pt x="13902" y="773"/>
                  </a:lnTo>
                  <a:lnTo>
                    <a:pt x="12872" y="258"/>
                  </a:lnTo>
                  <a:lnTo>
                    <a:pt x="11585"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55" name="Google Shape;355;p19"/>
            <p:cNvSpPr/>
            <p:nvPr/>
          </p:nvSpPr>
          <p:spPr>
            <a:xfrm>
              <a:off x="6137888" y="2196237"/>
              <a:ext cx="49921" cy="76305"/>
            </a:xfrm>
            <a:custGeom>
              <a:rect b="b" l="l" r="r" t="t"/>
              <a:pathLst>
                <a:path extrusionOk="0" h="27547" w="18022">
                  <a:moveTo>
                    <a:pt x="1" y="1"/>
                  </a:moveTo>
                  <a:lnTo>
                    <a:pt x="1" y="27546"/>
                  </a:lnTo>
                  <a:lnTo>
                    <a:pt x="4892" y="27546"/>
                  </a:lnTo>
                  <a:lnTo>
                    <a:pt x="4892" y="17249"/>
                  </a:lnTo>
                  <a:lnTo>
                    <a:pt x="12358" y="27546"/>
                  </a:lnTo>
                  <a:lnTo>
                    <a:pt x="18021" y="27546"/>
                  </a:lnTo>
                  <a:lnTo>
                    <a:pt x="9269" y="15962"/>
                  </a:lnTo>
                  <a:lnTo>
                    <a:pt x="17764" y="6952"/>
                  </a:lnTo>
                  <a:lnTo>
                    <a:pt x="12100" y="6952"/>
                  </a:lnTo>
                  <a:lnTo>
                    <a:pt x="4892" y="14932"/>
                  </a:lnTo>
                  <a:lnTo>
                    <a:pt x="4892"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56" name="Google Shape;356;p19"/>
            <p:cNvSpPr/>
            <p:nvPr/>
          </p:nvSpPr>
          <p:spPr>
            <a:xfrm>
              <a:off x="6188518" y="2214065"/>
              <a:ext cx="59901" cy="59901"/>
            </a:xfrm>
            <a:custGeom>
              <a:rect b="b" l="l" r="r" t="t"/>
              <a:pathLst>
                <a:path extrusionOk="0" h="21625" w="21625">
                  <a:moveTo>
                    <a:pt x="11843" y="4377"/>
                  </a:moveTo>
                  <a:lnTo>
                    <a:pt x="12615" y="4634"/>
                  </a:lnTo>
                  <a:lnTo>
                    <a:pt x="13387" y="5149"/>
                  </a:lnTo>
                  <a:lnTo>
                    <a:pt x="5407" y="13645"/>
                  </a:lnTo>
                  <a:lnTo>
                    <a:pt x="4892" y="12872"/>
                  </a:lnTo>
                  <a:lnTo>
                    <a:pt x="4634" y="12100"/>
                  </a:lnTo>
                  <a:lnTo>
                    <a:pt x="4377" y="11328"/>
                  </a:lnTo>
                  <a:lnTo>
                    <a:pt x="4120" y="10298"/>
                  </a:lnTo>
                  <a:lnTo>
                    <a:pt x="4377" y="9268"/>
                  </a:lnTo>
                  <a:lnTo>
                    <a:pt x="4634" y="8239"/>
                  </a:lnTo>
                  <a:lnTo>
                    <a:pt x="5149" y="7209"/>
                  </a:lnTo>
                  <a:lnTo>
                    <a:pt x="5922" y="6179"/>
                  </a:lnTo>
                  <a:lnTo>
                    <a:pt x="6951" y="5407"/>
                  </a:lnTo>
                  <a:lnTo>
                    <a:pt x="7981" y="4892"/>
                  </a:lnTo>
                  <a:lnTo>
                    <a:pt x="9011" y="4377"/>
                  </a:lnTo>
                  <a:close/>
                  <a:moveTo>
                    <a:pt x="10555" y="1"/>
                  </a:moveTo>
                  <a:lnTo>
                    <a:pt x="8496" y="258"/>
                  </a:lnTo>
                  <a:lnTo>
                    <a:pt x="6436" y="773"/>
                  </a:lnTo>
                  <a:lnTo>
                    <a:pt x="4634" y="2060"/>
                  </a:lnTo>
                  <a:lnTo>
                    <a:pt x="2832" y="3347"/>
                  </a:lnTo>
                  <a:lnTo>
                    <a:pt x="1545" y="5149"/>
                  </a:lnTo>
                  <a:lnTo>
                    <a:pt x="773" y="7209"/>
                  </a:lnTo>
                  <a:lnTo>
                    <a:pt x="258" y="9268"/>
                  </a:lnTo>
                  <a:lnTo>
                    <a:pt x="1" y="11328"/>
                  </a:lnTo>
                  <a:lnTo>
                    <a:pt x="258" y="13387"/>
                  </a:lnTo>
                  <a:lnTo>
                    <a:pt x="1030" y="15189"/>
                  </a:lnTo>
                  <a:lnTo>
                    <a:pt x="2060" y="16991"/>
                  </a:lnTo>
                  <a:lnTo>
                    <a:pt x="3605" y="18793"/>
                  </a:lnTo>
                  <a:lnTo>
                    <a:pt x="5149" y="20080"/>
                  </a:lnTo>
                  <a:lnTo>
                    <a:pt x="6951" y="20853"/>
                  </a:lnTo>
                  <a:lnTo>
                    <a:pt x="9011" y="21368"/>
                  </a:lnTo>
                  <a:lnTo>
                    <a:pt x="11070" y="21625"/>
                  </a:lnTo>
                  <a:lnTo>
                    <a:pt x="13130" y="21368"/>
                  </a:lnTo>
                  <a:lnTo>
                    <a:pt x="15189" y="20853"/>
                  </a:lnTo>
                  <a:lnTo>
                    <a:pt x="16991" y="19823"/>
                  </a:lnTo>
                  <a:lnTo>
                    <a:pt x="18793" y="18278"/>
                  </a:lnTo>
                  <a:lnTo>
                    <a:pt x="19823" y="16991"/>
                  </a:lnTo>
                  <a:lnTo>
                    <a:pt x="20595" y="15704"/>
                  </a:lnTo>
                  <a:lnTo>
                    <a:pt x="21110" y="14417"/>
                  </a:lnTo>
                  <a:lnTo>
                    <a:pt x="21625" y="12872"/>
                  </a:lnTo>
                  <a:lnTo>
                    <a:pt x="21625" y="11328"/>
                  </a:lnTo>
                  <a:lnTo>
                    <a:pt x="21625" y="9526"/>
                  </a:lnTo>
                  <a:lnTo>
                    <a:pt x="21110" y="7981"/>
                  </a:lnTo>
                  <a:lnTo>
                    <a:pt x="20595" y="6179"/>
                  </a:lnTo>
                  <a:lnTo>
                    <a:pt x="17249" y="9783"/>
                  </a:lnTo>
                  <a:lnTo>
                    <a:pt x="17506" y="11328"/>
                  </a:lnTo>
                  <a:lnTo>
                    <a:pt x="17249" y="12615"/>
                  </a:lnTo>
                  <a:lnTo>
                    <a:pt x="16734" y="14159"/>
                  </a:lnTo>
                  <a:lnTo>
                    <a:pt x="15704" y="15447"/>
                  </a:lnTo>
                  <a:lnTo>
                    <a:pt x="14932" y="15961"/>
                  </a:lnTo>
                  <a:lnTo>
                    <a:pt x="14159" y="16734"/>
                  </a:lnTo>
                  <a:lnTo>
                    <a:pt x="13130" y="16991"/>
                  </a:lnTo>
                  <a:lnTo>
                    <a:pt x="12100" y="17249"/>
                  </a:lnTo>
                  <a:lnTo>
                    <a:pt x="11070" y="17506"/>
                  </a:lnTo>
                  <a:lnTo>
                    <a:pt x="10041" y="17249"/>
                  </a:lnTo>
                  <a:lnTo>
                    <a:pt x="9011" y="16734"/>
                  </a:lnTo>
                  <a:lnTo>
                    <a:pt x="7981" y="16219"/>
                  </a:lnTo>
                  <a:lnTo>
                    <a:pt x="19308" y="4120"/>
                  </a:lnTo>
                  <a:lnTo>
                    <a:pt x="17506" y="2318"/>
                  </a:lnTo>
                  <a:lnTo>
                    <a:pt x="15447" y="1030"/>
                  </a:lnTo>
                  <a:lnTo>
                    <a:pt x="13130" y="258"/>
                  </a:lnTo>
                  <a:lnTo>
                    <a:pt x="10555"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57" name="Google Shape;357;p19"/>
            <p:cNvSpPr/>
            <p:nvPr/>
          </p:nvSpPr>
          <p:spPr>
            <a:xfrm>
              <a:off x="6259115" y="2214065"/>
              <a:ext cx="52057" cy="58477"/>
            </a:xfrm>
            <a:custGeom>
              <a:rect b="b" l="l" r="r" t="t"/>
              <a:pathLst>
                <a:path extrusionOk="0" h="21111" w="18793">
                  <a:moveTo>
                    <a:pt x="9783" y="1"/>
                  </a:moveTo>
                  <a:lnTo>
                    <a:pt x="8496" y="258"/>
                  </a:lnTo>
                  <a:lnTo>
                    <a:pt x="7466" y="516"/>
                  </a:lnTo>
                  <a:lnTo>
                    <a:pt x="6694" y="1030"/>
                  </a:lnTo>
                  <a:lnTo>
                    <a:pt x="5407" y="2060"/>
                  </a:lnTo>
                  <a:lnTo>
                    <a:pt x="4634" y="3347"/>
                  </a:lnTo>
                  <a:lnTo>
                    <a:pt x="4634" y="516"/>
                  </a:lnTo>
                  <a:lnTo>
                    <a:pt x="0" y="516"/>
                  </a:lnTo>
                  <a:lnTo>
                    <a:pt x="0" y="21110"/>
                  </a:lnTo>
                  <a:lnTo>
                    <a:pt x="4892" y="21110"/>
                  </a:lnTo>
                  <a:lnTo>
                    <a:pt x="4892" y="9783"/>
                  </a:lnTo>
                  <a:lnTo>
                    <a:pt x="5149" y="7724"/>
                  </a:lnTo>
                  <a:lnTo>
                    <a:pt x="5407" y="6951"/>
                  </a:lnTo>
                  <a:lnTo>
                    <a:pt x="5921" y="6179"/>
                  </a:lnTo>
                  <a:lnTo>
                    <a:pt x="6694" y="5407"/>
                  </a:lnTo>
                  <a:lnTo>
                    <a:pt x="7466" y="4892"/>
                  </a:lnTo>
                  <a:lnTo>
                    <a:pt x="8496" y="4634"/>
                  </a:lnTo>
                  <a:lnTo>
                    <a:pt x="10813" y="4634"/>
                  </a:lnTo>
                  <a:lnTo>
                    <a:pt x="11842" y="4892"/>
                  </a:lnTo>
                  <a:lnTo>
                    <a:pt x="12615" y="5407"/>
                  </a:lnTo>
                  <a:lnTo>
                    <a:pt x="13129" y="6179"/>
                  </a:lnTo>
                  <a:lnTo>
                    <a:pt x="13644" y="6951"/>
                  </a:lnTo>
                  <a:lnTo>
                    <a:pt x="13902" y="7724"/>
                  </a:lnTo>
                  <a:lnTo>
                    <a:pt x="14159" y="10041"/>
                  </a:lnTo>
                  <a:lnTo>
                    <a:pt x="14159" y="21110"/>
                  </a:lnTo>
                  <a:lnTo>
                    <a:pt x="18793" y="21110"/>
                  </a:lnTo>
                  <a:lnTo>
                    <a:pt x="18793" y="8753"/>
                  </a:lnTo>
                  <a:lnTo>
                    <a:pt x="18793" y="7209"/>
                  </a:lnTo>
                  <a:lnTo>
                    <a:pt x="18536" y="5922"/>
                  </a:lnTo>
                  <a:lnTo>
                    <a:pt x="18278" y="4377"/>
                  </a:lnTo>
                  <a:lnTo>
                    <a:pt x="17506" y="3090"/>
                  </a:lnTo>
                  <a:lnTo>
                    <a:pt x="16476" y="1803"/>
                  </a:lnTo>
                  <a:lnTo>
                    <a:pt x="14932" y="773"/>
                  </a:lnTo>
                  <a:lnTo>
                    <a:pt x="13129" y="258"/>
                  </a:lnTo>
                  <a:lnTo>
                    <a:pt x="11070"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58" name="Google Shape;358;p19"/>
            <p:cNvSpPr/>
            <p:nvPr/>
          </p:nvSpPr>
          <p:spPr>
            <a:xfrm>
              <a:off x="5809871" y="1693513"/>
              <a:ext cx="497736" cy="434272"/>
            </a:xfrm>
            <a:custGeom>
              <a:rect b="b" l="l" r="r" t="t"/>
              <a:pathLst>
                <a:path extrusionOk="0" h="156777" w="179688">
                  <a:moveTo>
                    <a:pt x="67962" y="84438"/>
                  </a:moveTo>
                  <a:lnTo>
                    <a:pt x="69507" y="84695"/>
                  </a:lnTo>
                  <a:lnTo>
                    <a:pt x="70794" y="84953"/>
                  </a:lnTo>
                  <a:lnTo>
                    <a:pt x="72081" y="85725"/>
                  </a:lnTo>
                  <a:lnTo>
                    <a:pt x="73111" y="86497"/>
                  </a:lnTo>
                  <a:lnTo>
                    <a:pt x="74141" y="87784"/>
                  </a:lnTo>
                  <a:lnTo>
                    <a:pt x="74913" y="88814"/>
                  </a:lnTo>
                  <a:lnTo>
                    <a:pt x="75170" y="90359"/>
                  </a:lnTo>
                  <a:lnTo>
                    <a:pt x="75428" y="91903"/>
                  </a:lnTo>
                  <a:lnTo>
                    <a:pt x="75170" y="93191"/>
                  </a:lnTo>
                  <a:lnTo>
                    <a:pt x="74913" y="94735"/>
                  </a:lnTo>
                  <a:lnTo>
                    <a:pt x="74141" y="96022"/>
                  </a:lnTo>
                  <a:lnTo>
                    <a:pt x="73111" y="97052"/>
                  </a:lnTo>
                  <a:lnTo>
                    <a:pt x="72081" y="97824"/>
                  </a:lnTo>
                  <a:lnTo>
                    <a:pt x="70794" y="98597"/>
                  </a:lnTo>
                  <a:lnTo>
                    <a:pt x="69507" y="99111"/>
                  </a:lnTo>
                  <a:lnTo>
                    <a:pt x="66418" y="99111"/>
                  </a:lnTo>
                  <a:lnTo>
                    <a:pt x="65131" y="98597"/>
                  </a:lnTo>
                  <a:lnTo>
                    <a:pt x="63843" y="97824"/>
                  </a:lnTo>
                  <a:lnTo>
                    <a:pt x="62814" y="97052"/>
                  </a:lnTo>
                  <a:lnTo>
                    <a:pt x="61784" y="96022"/>
                  </a:lnTo>
                  <a:lnTo>
                    <a:pt x="61269" y="94735"/>
                  </a:lnTo>
                  <a:lnTo>
                    <a:pt x="60754" y="93191"/>
                  </a:lnTo>
                  <a:lnTo>
                    <a:pt x="60497" y="91903"/>
                  </a:lnTo>
                  <a:lnTo>
                    <a:pt x="60754" y="90359"/>
                  </a:lnTo>
                  <a:lnTo>
                    <a:pt x="61269" y="88814"/>
                  </a:lnTo>
                  <a:lnTo>
                    <a:pt x="61784" y="87784"/>
                  </a:lnTo>
                  <a:lnTo>
                    <a:pt x="62814" y="86497"/>
                  </a:lnTo>
                  <a:lnTo>
                    <a:pt x="63843" y="85725"/>
                  </a:lnTo>
                  <a:lnTo>
                    <a:pt x="65131" y="84953"/>
                  </a:lnTo>
                  <a:lnTo>
                    <a:pt x="66418" y="84695"/>
                  </a:lnTo>
                  <a:lnTo>
                    <a:pt x="67962" y="84438"/>
                  </a:lnTo>
                  <a:close/>
                  <a:moveTo>
                    <a:pt x="111726" y="84438"/>
                  </a:moveTo>
                  <a:lnTo>
                    <a:pt x="113013" y="84695"/>
                  </a:lnTo>
                  <a:lnTo>
                    <a:pt x="114557" y="84953"/>
                  </a:lnTo>
                  <a:lnTo>
                    <a:pt x="115845" y="85725"/>
                  </a:lnTo>
                  <a:lnTo>
                    <a:pt x="116874" y="86497"/>
                  </a:lnTo>
                  <a:lnTo>
                    <a:pt x="117647" y="87784"/>
                  </a:lnTo>
                  <a:lnTo>
                    <a:pt x="118419" y="88814"/>
                  </a:lnTo>
                  <a:lnTo>
                    <a:pt x="118934" y="90359"/>
                  </a:lnTo>
                  <a:lnTo>
                    <a:pt x="118934" y="91903"/>
                  </a:lnTo>
                  <a:lnTo>
                    <a:pt x="118934" y="93191"/>
                  </a:lnTo>
                  <a:lnTo>
                    <a:pt x="118419" y="94735"/>
                  </a:lnTo>
                  <a:lnTo>
                    <a:pt x="117647" y="96022"/>
                  </a:lnTo>
                  <a:lnTo>
                    <a:pt x="116874" y="97052"/>
                  </a:lnTo>
                  <a:lnTo>
                    <a:pt x="115845" y="97824"/>
                  </a:lnTo>
                  <a:lnTo>
                    <a:pt x="114557" y="98597"/>
                  </a:lnTo>
                  <a:lnTo>
                    <a:pt x="113013" y="99111"/>
                  </a:lnTo>
                  <a:lnTo>
                    <a:pt x="110181" y="99111"/>
                  </a:lnTo>
                  <a:lnTo>
                    <a:pt x="108637" y="98597"/>
                  </a:lnTo>
                  <a:lnTo>
                    <a:pt x="107607" y="97824"/>
                  </a:lnTo>
                  <a:lnTo>
                    <a:pt x="106320" y="97052"/>
                  </a:lnTo>
                  <a:lnTo>
                    <a:pt x="105547" y="96022"/>
                  </a:lnTo>
                  <a:lnTo>
                    <a:pt x="104775" y="94735"/>
                  </a:lnTo>
                  <a:lnTo>
                    <a:pt x="104260" y="93191"/>
                  </a:lnTo>
                  <a:lnTo>
                    <a:pt x="104260" y="91903"/>
                  </a:lnTo>
                  <a:lnTo>
                    <a:pt x="104260" y="90359"/>
                  </a:lnTo>
                  <a:lnTo>
                    <a:pt x="104775" y="88814"/>
                  </a:lnTo>
                  <a:lnTo>
                    <a:pt x="105547" y="87784"/>
                  </a:lnTo>
                  <a:lnTo>
                    <a:pt x="106320" y="86497"/>
                  </a:lnTo>
                  <a:lnTo>
                    <a:pt x="107607" y="85725"/>
                  </a:lnTo>
                  <a:lnTo>
                    <a:pt x="108637" y="84953"/>
                  </a:lnTo>
                  <a:lnTo>
                    <a:pt x="110181" y="84695"/>
                  </a:lnTo>
                  <a:lnTo>
                    <a:pt x="111726" y="84438"/>
                  </a:lnTo>
                  <a:close/>
                  <a:moveTo>
                    <a:pt x="53803" y="0"/>
                  </a:moveTo>
                  <a:lnTo>
                    <a:pt x="53031" y="515"/>
                  </a:lnTo>
                  <a:lnTo>
                    <a:pt x="48655" y="2832"/>
                  </a:lnTo>
                  <a:lnTo>
                    <a:pt x="44536" y="5921"/>
                  </a:lnTo>
                  <a:lnTo>
                    <a:pt x="40674" y="9010"/>
                  </a:lnTo>
                  <a:lnTo>
                    <a:pt x="37070" y="12357"/>
                  </a:lnTo>
                  <a:lnTo>
                    <a:pt x="33466" y="15703"/>
                  </a:lnTo>
                  <a:lnTo>
                    <a:pt x="30377" y="19565"/>
                  </a:lnTo>
                  <a:lnTo>
                    <a:pt x="27288" y="23684"/>
                  </a:lnTo>
                  <a:lnTo>
                    <a:pt x="24714" y="27803"/>
                  </a:lnTo>
                  <a:lnTo>
                    <a:pt x="22139" y="32179"/>
                  </a:lnTo>
                  <a:lnTo>
                    <a:pt x="20080" y="36813"/>
                  </a:lnTo>
                  <a:lnTo>
                    <a:pt x="18278" y="41447"/>
                  </a:lnTo>
                  <a:lnTo>
                    <a:pt x="16733" y="46338"/>
                  </a:lnTo>
                  <a:lnTo>
                    <a:pt x="15446" y="51229"/>
                  </a:lnTo>
                  <a:lnTo>
                    <a:pt x="14416" y="56378"/>
                  </a:lnTo>
                  <a:lnTo>
                    <a:pt x="13902" y="61526"/>
                  </a:lnTo>
                  <a:lnTo>
                    <a:pt x="13644" y="66932"/>
                  </a:lnTo>
                  <a:lnTo>
                    <a:pt x="14159" y="73626"/>
                  </a:lnTo>
                  <a:lnTo>
                    <a:pt x="14931" y="80061"/>
                  </a:lnTo>
                  <a:lnTo>
                    <a:pt x="16218" y="86497"/>
                  </a:lnTo>
                  <a:lnTo>
                    <a:pt x="18278" y="92418"/>
                  </a:lnTo>
                  <a:lnTo>
                    <a:pt x="20595" y="98339"/>
                  </a:lnTo>
                  <a:lnTo>
                    <a:pt x="23426" y="104003"/>
                  </a:lnTo>
                  <a:lnTo>
                    <a:pt x="26516" y="109151"/>
                  </a:lnTo>
                  <a:lnTo>
                    <a:pt x="30377" y="114300"/>
                  </a:lnTo>
                  <a:lnTo>
                    <a:pt x="34239" y="118934"/>
                  </a:lnTo>
                  <a:lnTo>
                    <a:pt x="38872" y="123310"/>
                  </a:lnTo>
                  <a:lnTo>
                    <a:pt x="43506" y="127429"/>
                  </a:lnTo>
                  <a:lnTo>
                    <a:pt x="48655" y="131033"/>
                  </a:lnTo>
                  <a:lnTo>
                    <a:pt x="54061" y="134122"/>
                  </a:lnTo>
                  <a:lnTo>
                    <a:pt x="59724" y="136697"/>
                  </a:lnTo>
                  <a:lnTo>
                    <a:pt x="65645" y="139014"/>
                  </a:lnTo>
                  <a:lnTo>
                    <a:pt x="71824" y="140816"/>
                  </a:lnTo>
                  <a:lnTo>
                    <a:pt x="71824" y="108379"/>
                  </a:lnTo>
                  <a:lnTo>
                    <a:pt x="75428" y="109409"/>
                  </a:lnTo>
                  <a:lnTo>
                    <a:pt x="79032" y="110439"/>
                  </a:lnTo>
                  <a:lnTo>
                    <a:pt x="79032" y="149053"/>
                  </a:lnTo>
                  <a:lnTo>
                    <a:pt x="75170" y="148281"/>
                  </a:lnTo>
                  <a:lnTo>
                    <a:pt x="71566" y="147509"/>
                  </a:lnTo>
                  <a:lnTo>
                    <a:pt x="67705" y="146736"/>
                  </a:lnTo>
                  <a:lnTo>
                    <a:pt x="64358" y="145707"/>
                  </a:lnTo>
                  <a:lnTo>
                    <a:pt x="60754" y="144420"/>
                  </a:lnTo>
                  <a:lnTo>
                    <a:pt x="57408" y="143132"/>
                  </a:lnTo>
                  <a:lnTo>
                    <a:pt x="53803" y="141588"/>
                  </a:lnTo>
                  <a:lnTo>
                    <a:pt x="50714" y="139786"/>
                  </a:lnTo>
                  <a:lnTo>
                    <a:pt x="47368" y="137984"/>
                  </a:lnTo>
                  <a:lnTo>
                    <a:pt x="44279" y="135924"/>
                  </a:lnTo>
                  <a:lnTo>
                    <a:pt x="41447" y="133865"/>
                  </a:lnTo>
                  <a:lnTo>
                    <a:pt x="38358" y="131805"/>
                  </a:lnTo>
                  <a:lnTo>
                    <a:pt x="35526" y="129489"/>
                  </a:lnTo>
                  <a:lnTo>
                    <a:pt x="32951" y="126914"/>
                  </a:lnTo>
                  <a:lnTo>
                    <a:pt x="30377" y="124340"/>
                  </a:lnTo>
                  <a:lnTo>
                    <a:pt x="27803" y="121766"/>
                  </a:lnTo>
                  <a:lnTo>
                    <a:pt x="25486" y="118934"/>
                  </a:lnTo>
                  <a:lnTo>
                    <a:pt x="23169" y="116102"/>
                  </a:lnTo>
                  <a:lnTo>
                    <a:pt x="21110" y="113013"/>
                  </a:lnTo>
                  <a:lnTo>
                    <a:pt x="19050" y="109924"/>
                  </a:lnTo>
                  <a:lnTo>
                    <a:pt x="17248" y="106834"/>
                  </a:lnTo>
                  <a:lnTo>
                    <a:pt x="15704" y="103488"/>
                  </a:lnTo>
                  <a:lnTo>
                    <a:pt x="14159" y="100141"/>
                  </a:lnTo>
                  <a:lnTo>
                    <a:pt x="12614" y="96795"/>
                  </a:lnTo>
                  <a:lnTo>
                    <a:pt x="11327" y="93191"/>
                  </a:lnTo>
                  <a:lnTo>
                    <a:pt x="10297" y="89586"/>
                  </a:lnTo>
                  <a:lnTo>
                    <a:pt x="9268" y="85982"/>
                  </a:lnTo>
                  <a:lnTo>
                    <a:pt x="8495" y="82378"/>
                  </a:lnTo>
                  <a:lnTo>
                    <a:pt x="7981" y="78517"/>
                  </a:lnTo>
                  <a:lnTo>
                    <a:pt x="7466" y="74655"/>
                  </a:lnTo>
                  <a:lnTo>
                    <a:pt x="7208" y="70794"/>
                  </a:lnTo>
                  <a:lnTo>
                    <a:pt x="7208" y="66932"/>
                  </a:lnTo>
                  <a:lnTo>
                    <a:pt x="7208" y="63071"/>
                  </a:lnTo>
                  <a:lnTo>
                    <a:pt x="7466" y="59467"/>
                  </a:lnTo>
                  <a:lnTo>
                    <a:pt x="7981" y="55605"/>
                  </a:lnTo>
                  <a:lnTo>
                    <a:pt x="8495" y="52001"/>
                  </a:lnTo>
                  <a:lnTo>
                    <a:pt x="9268" y="48397"/>
                  </a:lnTo>
                  <a:lnTo>
                    <a:pt x="10040" y="44793"/>
                  </a:lnTo>
                  <a:lnTo>
                    <a:pt x="11070" y="41189"/>
                  </a:lnTo>
                  <a:lnTo>
                    <a:pt x="12357" y="37843"/>
                  </a:lnTo>
                  <a:lnTo>
                    <a:pt x="12614" y="36555"/>
                  </a:lnTo>
                  <a:lnTo>
                    <a:pt x="12357" y="35268"/>
                  </a:lnTo>
                  <a:lnTo>
                    <a:pt x="11585" y="33981"/>
                  </a:lnTo>
                  <a:lnTo>
                    <a:pt x="10555" y="33209"/>
                  </a:lnTo>
                  <a:lnTo>
                    <a:pt x="9010" y="32951"/>
                  </a:lnTo>
                  <a:lnTo>
                    <a:pt x="7981" y="33209"/>
                  </a:lnTo>
                  <a:lnTo>
                    <a:pt x="6951" y="33724"/>
                  </a:lnTo>
                  <a:lnTo>
                    <a:pt x="6179" y="34239"/>
                  </a:lnTo>
                  <a:lnTo>
                    <a:pt x="5664" y="35268"/>
                  </a:lnTo>
                  <a:lnTo>
                    <a:pt x="4377" y="39130"/>
                  </a:lnTo>
                  <a:lnTo>
                    <a:pt x="3089" y="42734"/>
                  </a:lnTo>
                  <a:lnTo>
                    <a:pt x="2317" y="46853"/>
                  </a:lnTo>
                  <a:lnTo>
                    <a:pt x="1287" y="50714"/>
                  </a:lnTo>
                  <a:lnTo>
                    <a:pt x="772" y="54576"/>
                  </a:lnTo>
                  <a:lnTo>
                    <a:pt x="258" y="58695"/>
                  </a:lnTo>
                  <a:lnTo>
                    <a:pt x="0" y="62814"/>
                  </a:lnTo>
                  <a:lnTo>
                    <a:pt x="0" y="66932"/>
                  </a:lnTo>
                  <a:lnTo>
                    <a:pt x="0" y="71566"/>
                  </a:lnTo>
                  <a:lnTo>
                    <a:pt x="258" y="75943"/>
                  </a:lnTo>
                  <a:lnTo>
                    <a:pt x="1030" y="80319"/>
                  </a:lnTo>
                  <a:lnTo>
                    <a:pt x="1545" y="84695"/>
                  </a:lnTo>
                  <a:lnTo>
                    <a:pt x="2574" y="88814"/>
                  </a:lnTo>
                  <a:lnTo>
                    <a:pt x="3862" y="93191"/>
                  </a:lnTo>
                  <a:lnTo>
                    <a:pt x="5149" y="97052"/>
                  </a:lnTo>
                  <a:lnTo>
                    <a:pt x="6693" y="101171"/>
                  </a:lnTo>
                  <a:lnTo>
                    <a:pt x="8495" y="105032"/>
                  </a:lnTo>
                  <a:lnTo>
                    <a:pt x="10297" y="108894"/>
                  </a:lnTo>
                  <a:lnTo>
                    <a:pt x="12357" y="112498"/>
                  </a:lnTo>
                  <a:lnTo>
                    <a:pt x="14674" y="116102"/>
                  </a:lnTo>
                  <a:lnTo>
                    <a:pt x="16991" y="119706"/>
                  </a:lnTo>
                  <a:lnTo>
                    <a:pt x="19565" y="123053"/>
                  </a:lnTo>
                  <a:lnTo>
                    <a:pt x="22139" y="126142"/>
                  </a:lnTo>
                  <a:lnTo>
                    <a:pt x="24971" y="129231"/>
                  </a:lnTo>
                  <a:lnTo>
                    <a:pt x="28060" y="132320"/>
                  </a:lnTo>
                  <a:lnTo>
                    <a:pt x="31149" y="135152"/>
                  </a:lnTo>
                  <a:lnTo>
                    <a:pt x="34496" y="137726"/>
                  </a:lnTo>
                  <a:lnTo>
                    <a:pt x="37843" y="140301"/>
                  </a:lnTo>
                  <a:lnTo>
                    <a:pt x="41189" y="142618"/>
                  </a:lnTo>
                  <a:lnTo>
                    <a:pt x="44793" y="144934"/>
                  </a:lnTo>
                  <a:lnTo>
                    <a:pt x="48655" y="146994"/>
                  </a:lnTo>
                  <a:lnTo>
                    <a:pt x="52516" y="148796"/>
                  </a:lnTo>
                  <a:lnTo>
                    <a:pt x="56378" y="150341"/>
                  </a:lnTo>
                  <a:lnTo>
                    <a:pt x="60497" y="151885"/>
                  </a:lnTo>
                  <a:lnTo>
                    <a:pt x="64616" y="153172"/>
                  </a:lnTo>
                  <a:lnTo>
                    <a:pt x="68735" y="154459"/>
                  </a:lnTo>
                  <a:lnTo>
                    <a:pt x="72853" y="155232"/>
                  </a:lnTo>
                  <a:lnTo>
                    <a:pt x="77230" y="156004"/>
                  </a:lnTo>
                  <a:lnTo>
                    <a:pt x="81606" y="156519"/>
                  </a:lnTo>
                  <a:lnTo>
                    <a:pt x="86240" y="156776"/>
                  </a:lnTo>
                  <a:lnTo>
                    <a:pt x="86240" y="111211"/>
                  </a:lnTo>
                  <a:lnTo>
                    <a:pt x="89844" y="111468"/>
                  </a:lnTo>
                  <a:lnTo>
                    <a:pt x="93448" y="111211"/>
                  </a:lnTo>
                  <a:lnTo>
                    <a:pt x="93448" y="156776"/>
                  </a:lnTo>
                  <a:lnTo>
                    <a:pt x="97824" y="156519"/>
                  </a:lnTo>
                  <a:lnTo>
                    <a:pt x="102201" y="156004"/>
                  </a:lnTo>
                  <a:lnTo>
                    <a:pt x="106577" y="155232"/>
                  </a:lnTo>
                  <a:lnTo>
                    <a:pt x="110953" y="154459"/>
                  </a:lnTo>
                  <a:lnTo>
                    <a:pt x="115072" y="153172"/>
                  </a:lnTo>
                  <a:lnTo>
                    <a:pt x="119191" y="151885"/>
                  </a:lnTo>
                  <a:lnTo>
                    <a:pt x="123310" y="150341"/>
                  </a:lnTo>
                  <a:lnTo>
                    <a:pt x="127172" y="148796"/>
                  </a:lnTo>
                  <a:lnTo>
                    <a:pt x="131033" y="146994"/>
                  </a:lnTo>
                  <a:lnTo>
                    <a:pt x="134637" y="144934"/>
                  </a:lnTo>
                  <a:lnTo>
                    <a:pt x="138241" y="142618"/>
                  </a:lnTo>
                  <a:lnTo>
                    <a:pt x="141845" y="140301"/>
                  </a:lnTo>
                  <a:lnTo>
                    <a:pt x="145192" y="137726"/>
                  </a:lnTo>
                  <a:lnTo>
                    <a:pt x="148539" y="135152"/>
                  </a:lnTo>
                  <a:lnTo>
                    <a:pt x="151628" y="132320"/>
                  </a:lnTo>
                  <a:lnTo>
                    <a:pt x="154459" y="129231"/>
                  </a:lnTo>
                  <a:lnTo>
                    <a:pt x="157291" y="126142"/>
                  </a:lnTo>
                  <a:lnTo>
                    <a:pt x="160123" y="123053"/>
                  </a:lnTo>
                  <a:lnTo>
                    <a:pt x="162697" y="119706"/>
                  </a:lnTo>
                  <a:lnTo>
                    <a:pt x="165014" y="116102"/>
                  </a:lnTo>
                  <a:lnTo>
                    <a:pt x="167331" y="112498"/>
                  </a:lnTo>
                  <a:lnTo>
                    <a:pt x="169391" y="108894"/>
                  </a:lnTo>
                  <a:lnTo>
                    <a:pt x="171193" y="105032"/>
                  </a:lnTo>
                  <a:lnTo>
                    <a:pt x="172995" y="101171"/>
                  </a:lnTo>
                  <a:lnTo>
                    <a:pt x="174539" y="97052"/>
                  </a:lnTo>
                  <a:lnTo>
                    <a:pt x="175826" y="93191"/>
                  </a:lnTo>
                  <a:lnTo>
                    <a:pt x="177114" y="88814"/>
                  </a:lnTo>
                  <a:lnTo>
                    <a:pt x="177886" y="84695"/>
                  </a:lnTo>
                  <a:lnTo>
                    <a:pt x="178658" y="80319"/>
                  </a:lnTo>
                  <a:lnTo>
                    <a:pt x="179173" y="75943"/>
                  </a:lnTo>
                  <a:lnTo>
                    <a:pt x="179688" y="71566"/>
                  </a:lnTo>
                  <a:lnTo>
                    <a:pt x="179688" y="66932"/>
                  </a:lnTo>
                  <a:lnTo>
                    <a:pt x="179688" y="62814"/>
                  </a:lnTo>
                  <a:lnTo>
                    <a:pt x="179430" y="58695"/>
                  </a:lnTo>
                  <a:lnTo>
                    <a:pt x="178916" y="54576"/>
                  </a:lnTo>
                  <a:lnTo>
                    <a:pt x="178143" y="50714"/>
                  </a:lnTo>
                  <a:lnTo>
                    <a:pt x="177371" y="46853"/>
                  </a:lnTo>
                  <a:lnTo>
                    <a:pt x="176341" y="42734"/>
                  </a:lnTo>
                  <a:lnTo>
                    <a:pt x="175311" y="39130"/>
                  </a:lnTo>
                  <a:lnTo>
                    <a:pt x="174024" y="35268"/>
                  </a:lnTo>
                  <a:lnTo>
                    <a:pt x="173509" y="34753"/>
                  </a:lnTo>
                  <a:lnTo>
                    <a:pt x="173252" y="33981"/>
                  </a:lnTo>
                  <a:lnTo>
                    <a:pt x="171965" y="33209"/>
                  </a:lnTo>
                  <a:lnTo>
                    <a:pt x="170678" y="32951"/>
                  </a:lnTo>
                  <a:lnTo>
                    <a:pt x="169905" y="32951"/>
                  </a:lnTo>
                  <a:lnTo>
                    <a:pt x="169133" y="33209"/>
                  </a:lnTo>
                  <a:lnTo>
                    <a:pt x="168361" y="33724"/>
                  </a:lnTo>
                  <a:lnTo>
                    <a:pt x="167589" y="34496"/>
                  </a:lnTo>
                  <a:lnTo>
                    <a:pt x="167074" y="35526"/>
                  </a:lnTo>
                  <a:lnTo>
                    <a:pt x="167074" y="36555"/>
                  </a:lnTo>
                  <a:lnTo>
                    <a:pt x="167331" y="37843"/>
                  </a:lnTo>
                  <a:lnTo>
                    <a:pt x="168361" y="41189"/>
                  </a:lnTo>
                  <a:lnTo>
                    <a:pt x="169391" y="44793"/>
                  </a:lnTo>
                  <a:lnTo>
                    <a:pt x="170420" y="48397"/>
                  </a:lnTo>
                  <a:lnTo>
                    <a:pt x="171193" y="52001"/>
                  </a:lnTo>
                  <a:lnTo>
                    <a:pt x="171707" y="55605"/>
                  </a:lnTo>
                  <a:lnTo>
                    <a:pt x="172222" y="59467"/>
                  </a:lnTo>
                  <a:lnTo>
                    <a:pt x="172480" y="63071"/>
                  </a:lnTo>
                  <a:lnTo>
                    <a:pt x="172480" y="66932"/>
                  </a:lnTo>
                  <a:lnTo>
                    <a:pt x="172480" y="70794"/>
                  </a:lnTo>
                  <a:lnTo>
                    <a:pt x="172222" y="74655"/>
                  </a:lnTo>
                  <a:lnTo>
                    <a:pt x="171707" y="78517"/>
                  </a:lnTo>
                  <a:lnTo>
                    <a:pt x="171193" y="82378"/>
                  </a:lnTo>
                  <a:lnTo>
                    <a:pt x="170163" y="85982"/>
                  </a:lnTo>
                  <a:lnTo>
                    <a:pt x="169391" y="89586"/>
                  </a:lnTo>
                  <a:lnTo>
                    <a:pt x="168103" y="93191"/>
                  </a:lnTo>
                  <a:lnTo>
                    <a:pt x="167074" y="96795"/>
                  </a:lnTo>
                  <a:lnTo>
                    <a:pt x="165529" y="100141"/>
                  </a:lnTo>
                  <a:lnTo>
                    <a:pt x="163984" y="103488"/>
                  </a:lnTo>
                  <a:lnTo>
                    <a:pt x="162182" y="106834"/>
                  </a:lnTo>
                  <a:lnTo>
                    <a:pt x="160380" y="109924"/>
                  </a:lnTo>
                  <a:lnTo>
                    <a:pt x="158578" y="113013"/>
                  </a:lnTo>
                  <a:lnTo>
                    <a:pt x="156262" y="116102"/>
                  </a:lnTo>
                  <a:lnTo>
                    <a:pt x="154202" y="118934"/>
                  </a:lnTo>
                  <a:lnTo>
                    <a:pt x="151885" y="121766"/>
                  </a:lnTo>
                  <a:lnTo>
                    <a:pt x="149311" y="124340"/>
                  </a:lnTo>
                  <a:lnTo>
                    <a:pt x="146737" y="126914"/>
                  </a:lnTo>
                  <a:lnTo>
                    <a:pt x="143905" y="129489"/>
                  </a:lnTo>
                  <a:lnTo>
                    <a:pt x="141073" y="131805"/>
                  </a:lnTo>
                  <a:lnTo>
                    <a:pt x="138241" y="133865"/>
                  </a:lnTo>
                  <a:lnTo>
                    <a:pt x="135152" y="135924"/>
                  </a:lnTo>
                  <a:lnTo>
                    <a:pt x="132063" y="137984"/>
                  </a:lnTo>
                  <a:lnTo>
                    <a:pt x="128974" y="139786"/>
                  </a:lnTo>
                  <a:lnTo>
                    <a:pt x="125627" y="141588"/>
                  </a:lnTo>
                  <a:lnTo>
                    <a:pt x="122280" y="143132"/>
                  </a:lnTo>
                  <a:lnTo>
                    <a:pt x="118934" y="144420"/>
                  </a:lnTo>
                  <a:lnTo>
                    <a:pt x="115330" y="145707"/>
                  </a:lnTo>
                  <a:lnTo>
                    <a:pt x="111726" y="146736"/>
                  </a:lnTo>
                  <a:lnTo>
                    <a:pt x="108122" y="147509"/>
                  </a:lnTo>
                  <a:lnTo>
                    <a:pt x="104518" y="148281"/>
                  </a:lnTo>
                  <a:lnTo>
                    <a:pt x="100656" y="149053"/>
                  </a:lnTo>
                  <a:lnTo>
                    <a:pt x="100656" y="110439"/>
                  </a:lnTo>
                  <a:lnTo>
                    <a:pt x="104260" y="109409"/>
                  </a:lnTo>
                  <a:lnTo>
                    <a:pt x="107864" y="108379"/>
                  </a:lnTo>
                  <a:lnTo>
                    <a:pt x="107864" y="140816"/>
                  </a:lnTo>
                  <a:lnTo>
                    <a:pt x="114043" y="139014"/>
                  </a:lnTo>
                  <a:lnTo>
                    <a:pt x="119964" y="136697"/>
                  </a:lnTo>
                  <a:lnTo>
                    <a:pt x="125627" y="134122"/>
                  </a:lnTo>
                  <a:lnTo>
                    <a:pt x="131033" y="131033"/>
                  </a:lnTo>
                  <a:lnTo>
                    <a:pt x="135924" y="127429"/>
                  </a:lnTo>
                  <a:lnTo>
                    <a:pt x="140816" y="123310"/>
                  </a:lnTo>
                  <a:lnTo>
                    <a:pt x="145192" y="118934"/>
                  </a:lnTo>
                  <a:lnTo>
                    <a:pt x="149311" y="114300"/>
                  </a:lnTo>
                  <a:lnTo>
                    <a:pt x="152915" y="109151"/>
                  </a:lnTo>
                  <a:lnTo>
                    <a:pt x="156262" y="104003"/>
                  </a:lnTo>
                  <a:lnTo>
                    <a:pt x="159093" y="98339"/>
                  </a:lnTo>
                  <a:lnTo>
                    <a:pt x="161410" y="92418"/>
                  </a:lnTo>
                  <a:lnTo>
                    <a:pt x="163470" y="86497"/>
                  </a:lnTo>
                  <a:lnTo>
                    <a:pt x="164757" y="80061"/>
                  </a:lnTo>
                  <a:lnTo>
                    <a:pt x="165529" y="73626"/>
                  </a:lnTo>
                  <a:lnTo>
                    <a:pt x="165787" y="66932"/>
                  </a:lnTo>
                  <a:lnTo>
                    <a:pt x="165787" y="61526"/>
                  </a:lnTo>
                  <a:lnTo>
                    <a:pt x="165014" y="56378"/>
                  </a:lnTo>
                  <a:lnTo>
                    <a:pt x="164242" y="51229"/>
                  </a:lnTo>
                  <a:lnTo>
                    <a:pt x="162955" y="46338"/>
                  </a:lnTo>
                  <a:lnTo>
                    <a:pt x="161410" y="41447"/>
                  </a:lnTo>
                  <a:lnTo>
                    <a:pt x="159608" y="36813"/>
                  </a:lnTo>
                  <a:lnTo>
                    <a:pt x="157549" y="32179"/>
                  </a:lnTo>
                  <a:lnTo>
                    <a:pt x="154974" y="27803"/>
                  </a:lnTo>
                  <a:lnTo>
                    <a:pt x="152400" y="23684"/>
                  </a:lnTo>
                  <a:lnTo>
                    <a:pt x="149311" y="19565"/>
                  </a:lnTo>
                  <a:lnTo>
                    <a:pt x="145964" y="15703"/>
                  </a:lnTo>
                  <a:lnTo>
                    <a:pt x="142618" y="12357"/>
                  </a:lnTo>
                  <a:lnTo>
                    <a:pt x="139014" y="9010"/>
                  </a:lnTo>
                  <a:lnTo>
                    <a:pt x="134895" y="5921"/>
                  </a:lnTo>
                  <a:lnTo>
                    <a:pt x="130776" y="2832"/>
                  </a:lnTo>
                  <a:lnTo>
                    <a:pt x="126657" y="515"/>
                  </a:lnTo>
                  <a:lnTo>
                    <a:pt x="125885" y="0"/>
                  </a:lnTo>
                  <a:lnTo>
                    <a:pt x="123825" y="0"/>
                  </a:lnTo>
                  <a:lnTo>
                    <a:pt x="122538" y="772"/>
                  </a:lnTo>
                  <a:lnTo>
                    <a:pt x="122023" y="1287"/>
                  </a:lnTo>
                  <a:lnTo>
                    <a:pt x="121508" y="2059"/>
                  </a:lnTo>
                  <a:lnTo>
                    <a:pt x="121251" y="2832"/>
                  </a:lnTo>
                  <a:lnTo>
                    <a:pt x="121251" y="3604"/>
                  </a:lnTo>
                  <a:lnTo>
                    <a:pt x="121508" y="4376"/>
                  </a:lnTo>
                  <a:lnTo>
                    <a:pt x="121766" y="5406"/>
                  </a:lnTo>
                  <a:lnTo>
                    <a:pt x="122280" y="6178"/>
                  </a:lnTo>
                  <a:lnTo>
                    <a:pt x="123053" y="6693"/>
                  </a:lnTo>
                  <a:lnTo>
                    <a:pt x="126914" y="9010"/>
                  </a:lnTo>
                  <a:lnTo>
                    <a:pt x="130776" y="11584"/>
                  </a:lnTo>
                  <a:lnTo>
                    <a:pt x="134380" y="14416"/>
                  </a:lnTo>
                  <a:lnTo>
                    <a:pt x="137726" y="17505"/>
                  </a:lnTo>
                  <a:lnTo>
                    <a:pt x="140816" y="20595"/>
                  </a:lnTo>
                  <a:lnTo>
                    <a:pt x="143647" y="24199"/>
                  </a:lnTo>
                  <a:lnTo>
                    <a:pt x="146479" y="27803"/>
                  </a:lnTo>
                  <a:lnTo>
                    <a:pt x="148796" y="31407"/>
                  </a:lnTo>
                  <a:lnTo>
                    <a:pt x="151113" y="35526"/>
                  </a:lnTo>
                  <a:lnTo>
                    <a:pt x="152915" y="39645"/>
                  </a:lnTo>
                  <a:lnTo>
                    <a:pt x="154717" y="43764"/>
                  </a:lnTo>
                  <a:lnTo>
                    <a:pt x="156004" y="48140"/>
                  </a:lnTo>
                  <a:lnTo>
                    <a:pt x="157291" y="52774"/>
                  </a:lnTo>
                  <a:lnTo>
                    <a:pt x="158064" y="57407"/>
                  </a:lnTo>
                  <a:lnTo>
                    <a:pt x="158578" y="62041"/>
                  </a:lnTo>
                  <a:lnTo>
                    <a:pt x="158578" y="66932"/>
                  </a:lnTo>
                  <a:lnTo>
                    <a:pt x="158321" y="72339"/>
                  </a:lnTo>
                  <a:lnTo>
                    <a:pt x="157806" y="77745"/>
                  </a:lnTo>
                  <a:lnTo>
                    <a:pt x="156776" y="82893"/>
                  </a:lnTo>
                  <a:lnTo>
                    <a:pt x="155489" y="87784"/>
                  </a:lnTo>
                  <a:lnTo>
                    <a:pt x="153687" y="92676"/>
                  </a:lnTo>
                  <a:lnTo>
                    <a:pt x="151628" y="97309"/>
                  </a:lnTo>
                  <a:lnTo>
                    <a:pt x="149053" y="101943"/>
                  </a:lnTo>
                  <a:lnTo>
                    <a:pt x="146479" y="106062"/>
                  </a:lnTo>
                  <a:lnTo>
                    <a:pt x="143390" y="110181"/>
                  </a:lnTo>
                  <a:lnTo>
                    <a:pt x="140043" y="114043"/>
                  </a:lnTo>
                  <a:lnTo>
                    <a:pt x="136439" y="117647"/>
                  </a:lnTo>
                  <a:lnTo>
                    <a:pt x="132578" y="120993"/>
                  </a:lnTo>
                  <a:lnTo>
                    <a:pt x="128459" y="123825"/>
                  </a:lnTo>
                  <a:lnTo>
                    <a:pt x="124340" y="126657"/>
                  </a:lnTo>
                  <a:lnTo>
                    <a:pt x="119706" y="128974"/>
                  </a:lnTo>
                  <a:lnTo>
                    <a:pt x="115072" y="131033"/>
                  </a:lnTo>
                  <a:lnTo>
                    <a:pt x="115072" y="102201"/>
                  </a:lnTo>
                  <a:lnTo>
                    <a:pt x="116617" y="101686"/>
                  </a:lnTo>
                  <a:lnTo>
                    <a:pt x="118162" y="100656"/>
                  </a:lnTo>
                  <a:lnTo>
                    <a:pt x="119449" y="99626"/>
                  </a:lnTo>
                  <a:lnTo>
                    <a:pt x="120478" y="98339"/>
                  </a:lnTo>
                  <a:lnTo>
                    <a:pt x="121508" y="96795"/>
                  </a:lnTo>
                  <a:lnTo>
                    <a:pt x="122280" y="95250"/>
                  </a:lnTo>
                  <a:lnTo>
                    <a:pt x="122538" y="93705"/>
                  </a:lnTo>
                  <a:lnTo>
                    <a:pt x="122795" y="91903"/>
                  </a:lnTo>
                  <a:lnTo>
                    <a:pt x="122795" y="90359"/>
                  </a:lnTo>
                  <a:lnTo>
                    <a:pt x="122280" y="88814"/>
                  </a:lnTo>
                  <a:lnTo>
                    <a:pt x="122023" y="87527"/>
                  </a:lnTo>
                  <a:lnTo>
                    <a:pt x="121251" y="86240"/>
                  </a:lnTo>
                  <a:lnTo>
                    <a:pt x="120478" y="84953"/>
                  </a:lnTo>
                  <a:lnTo>
                    <a:pt x="119706" y="83923"/>
                  </a:lnTo>
                  <a:lnTo>
                    <a:pt x="118676" y="83151"/>
                  </a:lnTo>
                  <a:lnTo>
                    <a:pt x="117389" y="82378"/>
                  </a:lnTo>
                  <a:lnTo>
                    <a:pt x="117904" y="78002"/>
                  </a:lnTo>
                  <a:lnTo>
                    <a:pt x="118676" y="74398"/>
                  </a:lnTo>
                  <a:lnTo>
                    <a:pt x="119706" y="71309"/>
                  </a:lnTo>
                  <a:lnTo>
                    <a:pt x="120736" y="68734"/>
                  </a:lnTo>
                  <a:lnTo>
                    <a:pt x="121766" y="66932"/>
                  </a:lnTo>
                  <a:lnTo>
                    <a:pt x="122795" y="65130"/>
                  </a:lnTo>
                  <a:lnTo>
                    <a:pt x="124082" y="63843"/>
                  </a:lnTo>
                  <a:lnTo>
                    <a:pt x="125370" y="62814"/>
                  </a:lnTo>
                  <a:lnTo>
                    <a:pt x="127429" y="61269"/>
                  </a:lnTo>
                  <a:lnTo>
                    <a:pt x="129489" y="59982"/>
                  </a:lnTo>
                  <a:lnTo>
                    <a:pt x="130261" y="59467"/>
                  </a:lnTo>
                  <a:lnTo>
                    <a:pt x="130776" y="58437"/>
                  </a:lnTo>
                  <a:lnTo>
                    <a:pt x="131033" y="57407"/>
                  </a:lnTo>
                  <a:lnTo>
                    <a:pt x="131291" y="56120"/>
                  </a:lnTo>
                  <a:lnTo>
                    <a:pt x="131291" y="51486"/>
                  </a:lnTo>
                  <a:lnTo>
                    <a:pt x="131033" y="48912"/>
                  </a:lnTo>
                  <a:lnTo>
                    <a:pt x="130003" y="45823"/>
                  </a:lnTo>
                  <a:lnTo>
                    <a:pt x="128716" y="42476"/>
                  </a:lnTo>
                  <a:lnTo>
                    <a:pt x="126914" y="38615"/>
                  </a:lnTo>
                  <a:lnTo>
                    <a:pt x="124597" y="34496"/>
                  </a:lnTo>
                  <a:lnTo>
                    <a:pt x="122023" y="30377"/>
                  </a:lnTo>
                  <a:lnTo>
                    <a:pt x="118934" y="26001"/>
                  </a:lnTo>
                  <a:lnTo>
                    <a:pt x="115845" y="21624"/>
                  </a:lnTo>
                  <a:lnTo>
                    <a:pt x="112755" y="17505"/>
                  </a:lnTo>
                  <a:lnTo>
                    <a:pt x="109409" y="13644"/>
                  </a:lnTo>
                  <a:lnTo>
                    <a:pt x="106062" y="10040"/>
                  </a:lnTo>
                  <a:lnTo>
                    <a:pt x="102716" y="6951"/>
                  </a:lnTo>
                  <a:lnTo>
                    <a:pt x="99369" y="4119"/>
                  </a:lnTo>
                  <a:lnTo>
                    <a:pt x="96537" y="2059"/>
                  </a:lnTo>
                  <a:lnTo>
                    <a:pt x="93705" y="772"/>
                  </a:lnTo>
                  <a:lnTo>
                    <a:pt x="92161" y="257"/>
                  </a:lnTo>
                  <a:lnTo>
                    <a:pt x="91131" y="0"/>
                  </a:lnTo>
                  <a:lnTo>
                    <a:pt x="88557" y="0"/>
                  </a:lnTo>
                  <a:lnTo>
                    <a:pt x="87270" y="257"/>
                  </a:lnTo>
                  <a:lnTo>
                    <a:pt x="85983" y="772"/>
                  </a:lnTo>
                  <a:lnTo>
                    <a:pt x="83151" y="2059"/>
                  </a:lnTo>
                  <a:lnTo>
                    <a:pt x="80062" y="4119"/>
                  </a:lnTo>
                  <a:lnTo>
                    <a:pt x="76972" y="6951"/>
                  </a:lnTo>
                  <a:lnTo>
                    <a:pt x="73626" y="10040"/>
                  </a:lnTo>
                  <a:lnTo>
                    <a:pt x="70279" y="13644"/>
                  </a:lnTo>
                  <a:lnTo>
                    <a:pt x="66933" y="17505"/>
                  </a:lnTo>
                  <a:lnTo>
                    <a:pt x="63586" y="21624"/>
                  </a:lnTo>
                  <a:lnTo>
                    <a:pt x="60497" y="26001"/>
                  </a:lnTo>
                  <a:lnTo>
                    <a:pt x="57665" y="30377"/>
                  </a:lnTo>
                  <a:lnTo>
                    <a:pt x="55091" y="34496"/>
                  </a:lnTo>
                  <a:lnTo>
                    <a:pt x="52774" y="38615"/>
                  </a:lnTo>
                  <a:lnTo>
                    <a:pt x="50972" y="42476"/>
                  </a:lnTo>
                  <a:lnTo>
                    <a:pt x="49427" y="45823"/>
                  </a:lnTo>
                  <a:lnTo>
                    <a:pt x="48655" y="48912"/>
                  </a:lnTo>
                  <a:lnTo>
                    <a:pt x="48397" y="51486"/>
                  </a:lnTo>
                  <a:lnTo>
                    <a:pt x="48397" y="56120"/>
                  </a:lnTo>
                  <a:lnTo>
                    <a:pt x="48397" y="57407"/>
                  </a:lnTo>
                  <a:lnTo>
                    <a:pt x="48912" y="58437"/>
                  </a:lnTo>
                  <a:lnTo>
                    <a:pt x="49427" y="59467"/>
                  </a:lnTo>
                  <a:lnTo>
                    <a:pt x="50199" y="59982"/>
                  </a:lnTo>
                  <a:lnTo>
                    <a:pt x="52001" y="61269"/>
                  </a:lnTo>
                  <a:lnTo>
                    <a:pt x="54318" y="62814"/>
                  </a:lnTo>
                  <a:lnTo>
                    <a:pt x="55606" y="63843"/>
                  </a:lnTo>
                  <a:lnTo>
                    <a:pt x="56635" y="65130"/>
                  </a:lnTo>
                  <a:lnTo>
                    <a:pt x="57922" y="66932"/>
                  </a:lnTo>
                  <a:lnTo>
                    <a:pt x="58952" y="68734"/>
                  </a:lnTo>
                  <a:lnTo>
                    <a:pt x="59982" y="71309"/>
                  </a:lnTo>
                  <a:lnTo>
                    <a:pt x="61012" y="74398"/>
                  </a:lnTo>
                  <a:lnTo>
                    <a:pt x="61526" y="78002"/>
                  </a:lnTo>
                  <a:lnTo>
                    <a:pt x="62299" y="82378"/>
                  </a:lnTo>
                  <a:lnTo>
                    <a:pt x="61012" y="83151"/>
                  </a:lnTo>
                  <a:lnTo>
                    <a:pt x="59982" y="83923"/>
                  </a:lnTo>
                  <a:lnTo>
                    <a:pt x="58952" y="84953"/>
                  </a:lnTo>
                  <a:lnTo>
                    <a:pt x="58180" y="86240"/>
                  </a:lnTo>
                  <a:lnTo>
                    <a:pt x="57665" y="87527"/>
                  </a:lnTo>
                  <a:lnTo>
                    <a:pt x="57150" y="88814"/>
                  </a:lnTo>
                  <a:lnTo>
                    <a:pt x="56893" y="90359"/>
                  </a:lnTo>
                  <a:lnTo>
                    <a:pt x="56893" y="91903"/>
                  </a:lnTo>
                  <a:lnTo>
                    <a:pt x="56893" y="93705"/>
                  </a:lnTo>
                  <a:lnTo>
                    <a:pt x="57408" y="95250"/>
                  </a:lnTo>
                  <a:lnTo>
                    <a:pt x="58180" y="96795"/>
                  </a:lnTo>
                  <a:lnTo>
                    <a:pt x="58952" y="98339"/>
                  </a:lnTo>
                  <a:lnTo>
                    <a:pt x="60239" y="99626"/>
                  </a:lnTo>
                  <a:lnTo>
                    <a:pt x="61526" y="100656"/>
                  </a:lnTo>
                  <a:lnTo>
                    <a:pt x="63071" y="101686"/>
                  </a:lnTo>
                  <a:lnTo>
                    <a:pt x="64616" y="102201"/>
                  </a:lnTo>
                  <a:lnTo>
                    <a:pt x="64616" y="131033"/>
                  </a:lnTo>
                  <a:lnTo>
                    <a:pt x="59982" y="128974"/>
                  </a:lnTo>
                  <a:lnTo>
                    <a:pt x="55348" y="126657"/>
                  </a:lnTo>
                  <a:lnTo>
                    <a:pt x="50972" y="123825"/>
                  </a:lnTo>
                  <a:lnTo>
                    <a:pt x="47110" y="120993"/>
                  </a:lnTo>
                  <a:lnTo>
                    <a:pt x="43249" y="117647"/>
                  </a:lnTo>
                  <a:lnTo>
                    <a:pt x="39645" y="114043"/>
                  </a:lnTo>
                  <a:lnTo>
                    <a:pt x="36298" y="110181"/>
                  </a:lnTo>
                  <a:lnTo>
                    <a:pt x="33209" y="106062"/>
                  </a:lnTo>
                  <a:lnTo>
                    <a:pt x="30377" y="101943"/>
                  </a:lnTo>
                  <a:lnTo>
                    <a:pt x="28060" y="97309"/>
                  </a:lnTo>
                  <a:lnTo>
                    <a:pt x="26001" y="92676"/>
                  </a:lnTo>
                  <a:lnTo>
                    <a:pt x="24199" y="87784"/>
                  </a:lnTo>
                  <a:lnTo>
                    <a:pt x="22912" y="82893"/>
                  </a:lnTo>
                  <a:lnTo>
                    <a:pt x="21882" y="77745"/>
                  </a:lnTo>
                  <a:lnTo>
                    <a:pt x="21110" y="72339"/>
                  </a:lnTo>
                  <a:lnTo>
                    <a:pt x="20852" y="66932"/>
                  </a:lnTo>
                  <a:lnTo>
                    <a:pt x="21110" y="62041"/>
                  </a:lnTo>
                  <a:lnTo>
                    <a:pt x="21624" y="57407"/>
                  </a:lnTo>
                  <a:lnTo>
                    <a:pt x="22397" y="52774"/>
                  </a:lnTo>
                  <a:lnTo>
                    <a:pt x="23426" y="48140"/>
                  </a:lnTo>
                  <a:lnTo>
                    <a:pt x="24971" y="43764"/>
                  </a:lnTo>
                  <a:lnTo>
                    <a:pt x="26516" y="39645"/>
                  </a:lnTo>
                  <a:lnTo>
                    <a:pt x="28575" y="35526"/>
                  </a:lnTo>
                  <a:lnTo>
                    <a:pt x="30892" y="31407"/>
                  </a:lnTo>
                  <a:lnTo>
                    <a:pt x="33209" y="27803"/>
                  </a:lnTo>
                  <a:lnTo>
                    <a:pt x="36041" y="24199"/>
                  </a:lnTo>
                  <a:lnTo>
                    <a:pt x="38872" y="20595"/>
                  </a:lnTo>
                  <a:lnTo>
                    <a:pt x="41962" y="17505"/>
                  </a:lnTo>
                  <a:lnTo>
                    <a:pt x="45308" y="14416"/>
                  </a:lnTo>
                  <a:lnTo>
                    <a:pt x="48912" y="11584"/>
                  </a:lnTo>
                  <a:lnTo>
                    <a:pt x="52516" y="9010"/>
                  </a:lnTo>
                  <a:lnTo>
                    <a:pt x="56635" y="6693"/>
                  </a:lnTo>
                  <a:lnTo>
                    <a:pt x="57665" y="5921"/>
                  </a:lnTo>
                  <a:lnTo>
                    <a:pt x="58180" y="4634"/>
                  </a:lnTo>
                  <a:lnTo>
                    <a:pt x="58437" y="3347"/>
                  </a:lnTo>
                  <a:lnTo>
                    <a:pt x="57922" y="2059"/>
                  </a:lnTo>
                  <a:lnTo>
                    <a:pt x="57408" y="1030"/>
                  </a:lnTo>
                  <a:lnTo>
                    <a:pt x="56635" y="515"/>
                  </a:lnTo>
                  <a:lnTo>
                    <a:pt x="55606" y="0"/>
                  </a:lnTo>
                  <a:close/>
                </a:path>
              </a:pathLst>
            </a:custGeom>
            <a:solidFill>
              <a:srgbClr val="1D958A"/>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59" name="Google Shape;359;p19"/>
            <p:cNvSpPr/>
            <p:nvPr/>
          </p:nvSpPr>
          <p:spPr>
            <a:xfrm>
              <a:off x="5902571" y="2165576"/>
              <a:ext cx="7847" cy="9986"/>
            </a:xfrm>
            <a:custGeom>
              <a:rect b="b" l="l" r="r" t="t"/>
              <a:pathLst>
                <a:path extrusionOk="0" h="3605" w="2833">
                  <a:moveTo>
                    <a:pt x="773" y="0"/>
                  </a:moveTo>
                  <a:lnTo>
                    <a:pt x="258" y="515"/>
                  </a:lnTo>
                  <a:lnTo>
                    <a:pt x="258" y="1030"/>
                  </a:lnTo>
                  <a:lnTo>
                    <a:pt x="0" y="1802"/>
                  </a:lnTo>
                  <a:lnTo>
                    <a:pt x="258" y="2575"/>
                  </a:lnTo>
                  <a:lnTo>
                    <a:pt x="258" y="3089"/>
                  </a:lnTo>
                  <a:lnTo>
                    <a:pt x="773" y="3604"/>
                  </a:lnTo>
                  <a:lnTo>
                    <a:pt x="2317" y="3604"/>
                  </a:lnTo>
                  <a:lnTo>
                    <a:pt x="2575" y="3089"/>
                  </a:lnTo>
                  <a:lnTo>
                    <a:pt x="2832" y="2575"/>
                  </a:lnTo>
                  <a:lnTo>
                    <a:pt x="2832" y="1802"/>
                  </a:lnTo>
                  <a:lnTo>
                    <a:pt x="2832" y="1030"/>
                  </a:lnTo>
                  <a:lnTo>
                    <a:pt x="2575" y="515"/>
                  </a:lnTo>
                  <a:lnTo>
                    <a:pt x="2317"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60" name="Google Shape;360;p19"/>
            <p:cNvSpPr/>
            <p:nvPr/>
          </p:nvSpPr>
          <p:spPr>
            <a:xfrm>
              <a:off x="5867630" y="2165576"/>
              <a:ext cx="7845" cy="10698"/>
            </a:xfrm>
            <a:custGeom>
              <a:rect b="b" l="l" r="r" t="t"/>
              <a:pathLst>
                <a:path extrusionOk="0" h="3862" w="2832">
                  <a:moveTo>
                    <a:pt x="1287" y="0"/>
                  </a:moveTo>
                  <a:lnTo>
                    <a:pt x="772" y="258"/>
                  </a:lnTo>
                  <a:lnTo>
                    <a:pt x="258" y="515"/>
                  </a:lnTo>
                  <a:lnTo>
                    <a:pt x="0" y="1287"/>
                  </a:lnTo>
                  <a:lnTo>
                    <a:pt x="0" y="1802"/>
                  </a:lnTo>
                  <a:lnTo>
                    <a:pt x="0" y="2575"/>
                  </a:lnTo>
                  <a:lnTo>
                    <a:pt x="258" y="3089"/>
                  </a:lnTo>
                  <a:lnTo>
                    <a:pt x="772" y="3604"/>
                  </a:lnTo>
                  <a:lnTo>
                    <a:pt x="1287" y="3862"/>
                  </a:lnTo>
                  <a:lnTo>
                    <a:pt x="2060" y="3604"/>
                  </a:lnTo>
                  <a:lnTo>
                    <a:pt x="2574" y="3089"/>
                  </a:lnTo>
                  <a:lnTo>
                    <a:pt x="2832" y="2575"/>
                  </a:lnTo>
                  <a:lnTo>
                    <a:pt x="2832" y="1802"/>
                  </a:lnTo>
                  <a:lnTo>
                    <a:pt x="2832" y="1287"/>
                  </a:lnTo>
                  <a:lnTo>
                    <a:pt x="2574" y="515"/>
                  </a:lnTo>
                  <a:lnTo>
                    <a:pt x="2060" y="258"/>
                  </a:lnTo>
                  <a:lnTo>
                    <a:pt x="1287"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61" name="Google Shape;361;p19"/>
            <p:cNvSpPr/>
            <p:nvPr/>
          </p:nvSpPr>
          <p:spPr>
            <a:xfrm>
              <a:off x="5833402" y="2170568"/>
              <a:ext cx="7133" cy="5706"/>
            </a:xfrm>
            <a:custGeom>
              <a:rect b="b" l="l" r="r" t="t"/>
              <a:pathLst>
                <a:path extrusionOk="0" h="2060" w="2575">
                  <a:moveTo>
                    <a:pt x="2575" y="0"/>
                  </a:moveTo>
                  <a:lnTo>
                    <a:pt x="2060" y="258"/>
                  </a:lnTo>
                  <a:lnTo>
                    <a:pt x="1545" y="258"/>
                  </a:lnTo>
                  <a:lnTo>
                    <a:pt x="1030" y="515"/>
                  </a:lnTo>
                  <a:lnTo>
                    <a:pt x="773" y="515"/>
                  </a:lnTo>
                  <a:lnTo>
                    <a:pt x="515" y="773"/>
                  </a:lnTo>
                  <a:lnTo>
                    <a:pt x="258" y="773"/>
                  </a:lnTo>
                  <a:lnTo>
                    <a:pt x="0" y="1287"/>
                  </a:lnTo>
                  <a:lnTo>
                    <a:pt x="258" y="1545"/>
                  </a:lnTo>
                  <a:lnTo>
                    <a:pt x="515" y="1802"/>
                  </a:lnTo>
                  <a:lnTo>
                    <a:pt x="773" y="2060"/>
                  </a:lnTo>
                  <a:lnTo>
                    <a:pt x="1030" y="2060"/>
                  </a:lnTo>
                  <a:lnTo>
                    <a:pt x="1802" y="1802"/>
                  </a:lnTo>
                  <a:lnTo>
                    <a:pt x="2317" y="1545"/>
                  </a:lnTo>
                  <a:lnTo>
                    <a:pt x="2317" y="1030"/>
                  </a:lnTo>
                  <a:lnTo>
                    <a:pt x="2575" y="773"/>
                  </a:lnTo>
                  <a:lnTo>
                    <a:pt x="2575"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362" name="Google Shape;362;p19"/>
            <p:cNvSpPr/>
            <p:nvPr/>
          </p:nvSpPr>
          <p:spPr>
            <a:xfrm>
              <a:off x="5813436" y="2152740"/>
              <a:ext cx="139054" cy="30667"/>
            </a:xfrm>
            <a:custGeom>
              <a:rect b="b" l="l" r="r" t="t"/>
              <a:pathLst>
                <a:path extrusionOk="0" h="11071" w="50200">
                  <a:moveTo>
                    <a:pt x="9525" y="3347"/>
                  </a:moveTo>
                  <a:lnTo>
                    <a:pt x="10298" y="3605"/>
                  </a:lnTo>
                  <a:lnTo>
                    <a:pt x="11070" y="4119"/>
                  </a:lnTo>
                  <a:lnTo>
                    <a:pt x="11327" y="4892"/>
                  </a:lnTo>
                  <a:lnTo>
                    <a:pt x="11327" y="7981"/>
                  </a:lnTo>
                  <a:lnTo>
                    <a:pt x="11327" y="8753"/>
                  </a:lnTo>
                  <a:lnTo>
                    <a:pt x="11585" y="9525"/>
                  </a:lnTo>
                  <a:lnTo>
                    <a:pt x="9783" y="9525"/>
                  </a:lnTo>
                  <a:lnTo>
                    <a:pt x="9783" y="9011"/>
                  </a:lnTo>
                  <a:lnTo>
                    <a:pt x="9783" y="8753"/>
                  </a:lnTo>
                  <a:lnTo>
                    <a:pt x="8753" y="9268"/>
                  </a:lnTo>
                  <a:lnTo>
                    <a:pt x="7723" y="9525"/>
                  </a:lnTo>
                  <a:lnTo>
                    <a:pt x="6951" y="9525"/>
                  </a:lnTo>
                  <a:lnTo>
                    <a:pt x="6179" y="9011"/>
                  </a:lnTo>
                  <a:lnTo>
                    <a:pt x="5921" y="8496"/>
                  </a:lnTo>
                  <a:lnTo>
                    <a:pt x="5664" y="7723"/>
                  </a:lnTo>
                  <a:lnTo>
                    <a:pt x="5921" y="6951"/>
                  </a:lnTo>
                  <a:lnTo>
                    <a:pt x="6436" y="6436"/>
                  </a:lnTo>
                  <a:lnTo>
                    <a:pt x="6951" y="6179"/>
                  </a:lnTo>
                  <a:lnTo>
                    <a:pt x="7723" y="5921"/>
                  </a:lnTo>
                  <a:lnTo>
                    <a:pt x="8496" y="5921"/>
                  </a:lnTo>
                  <a:lnTo>
                    <a:pt x="9010" y="5664"/>
                  </a:lnTo>
                  <a:lnTo>
                    <a:pt x="9525" y="5664"/>
                  </a:lnTo>
                  <a:lnTo>
                    <a:pt x="9783" y="5149"/>
                  </a:lnTo>
                  <a:lnTo>
                    <a:pt x="9525" y="4892"/>
                  </a:lnTo>
                  <a:lnTo>
                    <a:pt x="9268" y="4634"/>
                  </a:lnTo>
                  <a:lnTo>
                    <a:pt x="9010" y="4377"/>
                  </a:lnTo>
                  <a:lnTo>
                    <a:pt x="8496" y="4377"/>
                  </a:lnTo>
                  <a:lnTo>
                    <a:pt x="7723" y="4634"/>
                  </a:lnTo>
                  <a:lnTo>
                    <a:pt x="7723" y="4892"/>
                  </a:lnTo>
                  <a:lnTo>
                    <a:pt x="7466" y="5407"/>
                  </a:lnTo>
                  <a:lnTo>
                    <a:pt x="5921" y="5407"/>
                  </a:lnTo>
                  <a:lnTo>
                    <a:pt x="6179" y="4377"/>
                  </a:lnTo>
                  <a:lnTo>
                    <a:pt x="6694" y="3605"/>
                  </a:lnTo>
                  <a:lnTo>
                    <a:pt x="7723" y="3347"/>
                  </a:lnTo>
                  <a:close/>
                  <a:moveTo>
                    <a:pt x="19308" y="2060"/>
                  </a:moveTo>
                  <a:lnTo>
                    <a:pt x="15961" y="6179"/>
                  </a:lnTo>
                  <a:lnTo>
                    <a:pt x="18278" y="9525"/>
                  </a:lnTo>
                  <a:lnTo>
                    <a:pt x="16219" y="9525"/>
                  </a:lnTo>
                  <a:lnTo>
                    <a:pt x="14931" y="7466"/>
                  </a:lnTo>
                  <a:lnTo>
                    <a:pt x="13902" y="9268"/>
                  </a:lnTo>
                  <a:lnTo>
                    <a:pt x="13902" y="9525"/>
                  </a:lnTo>
                  <a:lnTo>
                    <a:pt x="12100" y="9525"/>
                  </a:lnTo>
                  <a:lnTo>
                    <a:pt x="12872" y="7723"/>
                  </a:lnTo>
                  <a:lnTo>
                    <a:pt x="14159" y="6179"/>
                  </a:lnTo>
                  <a:lnTo>
                    <a:pt x="12100" y="3347"/>
                  </a:lnTo>
                  <a:lnTo>
                    <a:pt x="13902" y="3347"/>
                  </a:lnTo>
                  <a:lnTo>
                    <a:pt x="15189" y="5149"/>
                  </a:lnTo>
                  <a:lnTo>
                    <a:pt x="16991" y="3347"/>
                  </a:lnTo>
                  <a:lnTo>
                    <a:pt x="19308" y="2060"/>
                  </a:lnTo>
                  <a:close/>
                  <a:moveTo>
                    <a:pt x="20852" y="3347"/>
                  </a:moveTo>
                  <a:lnTo>
                    <a:pt x="22139" y="3605"/>
                  </a:lnTo>
                  <a:lnTo>
                    <a:pt x="23169" y="4377"/>
                  </a:lnTo>
                  <a:lnTo>
                    <a:pt x="23684" y="5149"/>
                  </a:lnTo>
                  <a:lnTo>
                    <a:pt x="23942" y="6436"/>
                  </a:lnTo>
                  <a:lnTo>
                    <a:pt x="23684" y="7723"/>
                  </a:lnTo>
                  <a:lnTo>
                    <a:pt x="23169" y="8753"/>
                  </a:lnTo>
                  <a:lnTo>
                    <a:pt x="22139" y="9268"/>
                  </a:lnTo>
                  <a:lnTo>
                    <a:pt x="20852" y="9525"/>
                  </a:lnTo>
                  <a:lnTo>
                    <a:pt x="19823" y="9268"/>
                  </a:lnTo>
                  <a:lnTo>
                    <a:pt x="18793" y="8753"/>
                  </a:lnTo>
                  <a:lnTo>
                    <a:pt x="18021" y="7723"/>
                  </a:lnTo>
                  <a:lnTo>
                    <a:pt x="18021" y="6436"/>
                  </a:lnTo>
                  <a:lnTo>
                    <a:pt x="18021" y="5149"/>
                  </a:lnTo>
                  <a:lnTo>
                    <a:pt x="18793" y="4377"/>
                  </a:lnTo>
                  <a:lnTo>
                    <a:pt x="19823" y="3605"/>
                  </a:lnTo>
                  <a:lnTo>
                    <a:pt x="20852" y="3347"/>
                  </a:lnTo>
                  <a:close/>
                  <a:moveTo>
                    <a:pt x="28318" y="3347"/>
                  </a:moveTo>
                  <a:lnTo>
                    <a:pt x="29090" y="3605"/>
                  </a:lnTo>
                  <a:lnTo>
                    <a:pt x="29605" y="4377"/>
                  </a:lnTo>
                  <a:lnTo>
                    <a:pt x="29862" y="5149"/>
                  </a:lnTo>
                  <a:lnTo>
                    <a:pt x="28318" y="5149"/>
                  </a:lnTo>
                  <a:lnTo>
                    <a:pt x="28318" y="4892"/>
                  </a:lnTo>
                  <a:lnTo>
                    <a:pt x="28060" y="4634"/>
                  </a:lnTo>
                  <a:lnTo>
                    <a:pt x="27288" y="4377"/>
                  </a:lnTo>
                  <a:lnTo>
                    <a:pt x="26773" y="4377"/>
                  </a:lnTo>
                  <a:lnTo>
                    <a:pt x="26516" y="4634"/>
                  </a:lnTo>
                  <a:lnTo>
                    <a:pt x="26258" y="4892"/>
                  </a:lnTo>
                  <a:lnTo>
                    <a:pt x="26516" y="5407"/>
                  </a:lnTo>
                  <a:lnTo>
                    <a:pt x="27031" y="5407"/>
                  </a:lnTo>
                  <a:lnTo>
                    <a:pt x="27546" y="5664"/>
                  </a:lnTo>
                  <a:lnTo>
                    <a:pt x="28318" y="5921"/>
                  </a:lnTo>
                  <a:lnTo>
                    <a:pt x="28833" y="5921"/>
                  </a:lnTo>
                  <a:lnTo>
                    <a:pt x="29605" y="6436"/>
                  </a:lnTo>
                  <a:lnTo>
                    <a:pt x="29862" y="6694"/>
                  </a:lnTo>
                  <a:lnTo>
                    <a:pt x="30120" y="7466"/>
                  </a:lnTo>
                  <a:lnTo>
                    <a:pt x="29862" y="8496"/>
                  </a:lnTo>
                  <a:lnTo>
                    <a:pt x="29348" y="9011"/>
                  </a:lnTo>
                  <a:lnTo>
                    <a:pt x="28318" y="9525"/>
                  </a:lnTo>
                  <a:lnTo>
                    <a:pt x="26516" y="9525"/>
                  </a:lnTo>
                  <a:lnTo>
                    <a:pt x="25486" y="9011"/>
                  </a:lnTo>
                  <a:lnTo>
                    <a:pt x="24971" y="8496"/>
                  </a:lnTo>
                  <a:lnTo>
                    <a:pt x="24714" y="7466"/>
                  </a:lnTo>
                  <a:lnTo>
                    <a:pt x="26258" y="7466"/>
                  </a:lnTo>
                  <a:lnTo>
                    <a:pt x="26258" y="7981"/>
                  </a:lnTo>
                  <a:lnTo>
                    <a:pt x="26516" y="8238"/>
                  </a:lnTo>
                  <a:lnTo>
                    <a:pt x="27031" y="8496"/>
                  </a:lnTo>
                  <a:lnTo>
                    <a:pt x="27803" y="8496"/>
                  </a:lnTo>
                  <a:lnTo>
                    <a:pt x="28060" y="8238"/>
                  </a:lnTo>
                  <a:lnTo>
                    <a:pt x="28318" y="7981"/>
                  </a:lnTo>
                  <a:lnTo>
                    <a:pt x="28575" y="7723"/>
                  </a:lnTo>
                  <a:lnTo>
                    <a:pt x="28318" y="7466"/>
                  </a:lnTo>
                  <a:lnTo>
                    <a:pt x="28060" y="7209"/>
                  </a:lnTo>
                  <a:lnTo>
                    <a:pt x="26516" y="6694"/>
                  </a:lnTo>
                  <a:lnTo>
                    <a:pt x="26001" y="6694"/>
                  </a:lnTo>
                  <a:lnTo>
                    <a:pt x="25229" y="6436"/>
                  </a:lnTo>
                  <a:lnTo>
                    <a:pt x="24971" y="5921"/>
                  </a:lnTo>
                  <a:lnTo>
                    <a:pt x="24714" y="5149"/>
                  </a:lnTo>
                  <a:lnTo>
                    <a:pt x="24971" y="4377"/>
                  </a:lnTo>
                  <a:lnTo>
                    <a:pt x="25486" y="3605"/>
                  </a:lnTo>
                  <a:lnTo>
                    <a:pt x="26516" y="3347"/>
                  </a:lnTo>
                  <a:close/>
                  <a:moveTo>
                    <a:pt x="33724" y="3347"/>
                  </a:moveTo>
                  <a:lnTo>
                    <a:pt x="35011" y="3605"/>
                  </a:lnTo>
                  <a:lnTo>
                    <a:pt x="36041" y="4119"/>
                  </a:lnTo>
                  <a:lnTo>
                    <a:pt x="36556" y="5149"/>
                  </a:lnTo>
                  <a:lnTo>
                    <a:pt x="36813" y="6436"/>
                  </a:lnTo>
                  <a:lnTo>
                    <a:pt x="36556" y="7723"/>
                  </a:lnTo>
                  <a:lnTo>
                    <a:pt x="36041" y="8753"/>
                  </a:lnTo>
                  <a:lnTo>
                    <a:pt x="35011" y="9268"/>
                  </a:lnTo>
                  <a:lnTo>
                    <a:pt x="33724" y="9525"/>
                  </a:lnTo>
                  <a:lnTo>
                    <a:pt x="32437" y="9268"/>
                  </a:lnTo>
                  <a:lnTo>
                    <a:pt x="31407" y="8753"/>
                  </a:lnTo>
                  <a:lnTo>
                    <a:pt x="30892" y="7723"/>
                  </a:lnTo>
                  <a:lnTo>
                    <a:pt x="30635" y="6436"/>
                  </a:lnTo>
                  <a:lnTo>
                    <a:pt x="30892" y="5149"/>
                  </a:lnTo>
                  <a:lnTo>
                    <a:pt x="31407" y="4119"/>
                  </a:lnTo>
                  <a:lnTo>
                    <a:pt x="32437" y="3605"/>
                  </a:lnTo>
                  <a:lnTo>
                    <a:pt x="33724" y="3347"/>
                  </a:lnTo>
                  <a:close/>
                  <a:moveTo>
                    <a:pt x="40675" y="1288"/>
                  </a:moveTo>
                  <a:lnTo>
                    <a:pt x="40675" y="2575"/>
                  </a:lnTo>
                  <a:lnTo>
                    <a:pt x="40160" y="2317"/>
                  </a:lnTo>
                  <a:lnTo>
                    <a:pt x="39645" y="2575"/>
                  </a:lnTo>
                  <a:lnTo>
                    <a:pt x="39645" y="3090"/>
                  </a:lnTo>
                  <a:lnTo>
                    <a:pt x="39645" y="3347"/>
                  </a:lnTo>
                  <a:lnTo>
                    <a:pt x="41447" y="3347"/>
                  </a:lnTo>
                  <a:lnTo>
                    <a:pt x="41447" y="1545"/>
                  </a:lnTo>
                  <a:lnTo>
                    <a:pt x="43249" y="1545"/>
                  </a:lnTo>
                  <a:lnTo>
                    <a:pt x="43249" y="3347"/>
                  </a:lnTo>
                  <a:lnTo>
                    <a:pt x="44279" y="3347"/>
                  </a:lnTo>
                  <a:lnTo>
                    <a:pt x="44279" y="4634"/>
                  </a:lnTo>
                  <a:lnTo>
                    <a:pt x="43249" y="4634"/>
                  </a:lnTo>
                  <a:lnTo>
                    <a:pt x="43249" y="7466"/>
                  </a:lnTo>
                  <a:lnTo>
                    <a:pt x="43249" y="7981"/>
                  </a:lnTo>
                  <a:lnTo>
                    <a:pt x="43764" y="8238"/>
                  </a:lnTo>
                  <a:lnTo>
                    <a:pt x="44279" y="8238"/>
                  </a:lnTo>
                  <a:lnTo>
                    <a:pt x="44279" y="9525"/>
                  </a:lnTo>
                  <a:lnTo>
                    <a:pt x="42734" y="9525"/>
                  </a:lnTo>
                  <a:lnTo>
                    <a:pt x="41962" y="9268"/>
                  </a:lnTo>
                  <a:lnTo>
                    <a:pt x="41704" y="8753"/>
                  </a:lnTo>
                  <a:lnTo>
                    <a:pt x="41447" y="7981"/>
                  </a:lnTo>
                  <a:lnTo>
                    <a:pt x="41447" y="4634"/>
                  </a:lnTo>
                  <a:lnTo>
                    <a:pt x="39645" y="4634"/>
                  </a:lnTo>
                  <a:lnTo>
                    <a:pt x="39645" y="9525"/>
                  </a:lnTo>
                  <a:lnTo>
                    <a:pt x="37843" y="9525"/>
                  </a:lnTo>
                  <a:lnTo>
                    <a:pt x="37843" y="4634"/>
                  </a:lnTo>
                  <a:lnTo>
                    <a:pt x="36813" y="4634"/>
                  </a:lnTo>
                  <a:lnTo>
                    <a:pt x="36813" y="3347"/>
                  </a:lnTo>
                  <a:lnTo>
                    <a:pt x="37843" y="3347"/>
                  </a:lnTo>
                  <a:lnTo>
                    <a:pt x="37843" y="3090"/>
                  </a:lnTo>
                  <a:lnTo>
                    <a:pt x="38100" y="2317"/>
                  </a:lnTo>
                  <a:lnTo>
                    <a:pt x="38358" y="1803"/>
                  </a:lnTo>
                  <a:lnTo>
                    <a:pt x="39130" y="1288"/>
                  </a:lnTo>
                  <a:close/>
                  <a:moveTo>
                    <a:pt x="3604" y="0"/>
                  </a:moveTo>
                  <a:lnTo>
                    <a:pt x="0" y="11070"/>
                  </a:lnTo>
                  <a:lnTo>
                    <a:pt x="46596" y="11070"/>
                  </a:lnTo>
                  <a:lnTo>
                    <a:pt x="50200"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grpSp>
      <p:pic>
        <p:nvPicPr>
          <p:cNvPr id="363" name="Google Shape;363;p19"/>
          <p:cNvPicPr preferRelativeResize="0"/>
          <p:nvPr/>
        </p:nvPicPr>
        <p:blipFill>
          <a:blip r:embed="rId3">
            <a:alphaModFix/>
          </a:blip>
          <a:stretch>
            <a:fillRect/>
          </a:stretch>
        </p:blipFill>
        <p:spPr>
          <a:xfrm>
            <a:off x="4663279" y="3454686"/>
            <a:ext cx="2373334" cy="5079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28"/>
          <p:cNvSpPr txBox="1"/>
          <p:nvPr/>
        </p:nvSpPr>
        <p:spPr>
          <a:xfrm>
            <a:off x="-1" y="927725"/>
            <a:ext cx="117042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F0EEC5"/>
                </a:solidFill>
                <a:latin typeface="Open Sans"/>
                <a:ea typeface="Open Sans"/>
                <a:cs typeface="Open Sans"/>
                <a:sym typeface="Open Sans"/>
              </a:rPr>
              <a:t>Table of Contents</a:t>
            </a:r>
            <a:endParaRPr b="1" sz="5200">
              <a:solidFill>
                <a:srgbClr val="F0EEC5"/>
              </a:solidFill>
              <a:latin typeface="Open Sans"/>
              <a:ea typeface="Open Sans"/>
              <a:cs typeface="Open Sans"/>
              <a:sym typeface="Open Sans"/>
            </a:endParaRPr>
          </a:p>
        </p:txBody>
      </p:sp>
      <p:sp>
        <p:nvSpPr>
          <p:cNvPr id="496" name="Google Shape;496;p28"/>
          <p:cNvSpPr txBox="1"/>
          <p:nvPr/>
        </p:nvSpPr>
        <p:spPr>
          <a:xfrm>
            <a:off x="3754800" y="2256950"/>
            <a:ext cx="41946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1.</a:t>
            </a:r>
            <a:r>
              <a:rPr lang="en" sz="2400">
                <a:solidFill>
                  <a:schemeClr val="lt1"/>
                </a:solidFill>
                <a:latin typeface="Open Sans"/>
                <a:ea typeface="Open Sans"/>
                <a:cs typeface="Open Sans"/>
                <a:sym typeface="Open Sans"/>
              </a:rPr>
              <a:t> Intro to Git and GitHub</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2.</a:t>
            </a:r>
            <a:r>
              <a:rPr lang="en" sz="2400">
                <a:solidFill>
                  <a:schemeClr val="lt1"/>
                </a:solidFill>
                <a:latin typeface="Open Sans"/>
                <a:ea typeface="Open Sans"/>
                <a:cs typeface="Open Sans"/>
                <a:sym typeface="Open Sans"/>
              </a:rPr>
              <a:t> Set up GitKraken</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3.</a:t>
            </a:r>
            <a:r>
              <a:rPr lang="en" sz="2400">
                <a:solidFill>
                  <a:schemeClr val="lt1"/>
                </a:solidFill>
                <a:latin typeface="Open Sans"/>
                <a:ea typeface="Open Sans"/>
                <a:cs typeface="Open Sans"/>
                <a:sym typeface="Open Sans"/>
              </a:rPr>
              <a:t> Collaborate! </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4</a:t>
            </a:r>
            <a:r>
              <a:rPr lang="en" sz="2400">
                <a:solidFill>
                  <a:schemeClr val="lt1"/>
                </a:solidFill>
                <a:latin typeface="Open Sans"/>
                <a:ea typeface="Open Sans"/>
                <a:cs typeface="Open Sans"/>
                <a:sym typeface="Open Sans"/>
              </a:rPr>
              <a:t>. Review and Quiz</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5. </a:t>
            </a:r>
            <a:r>
              <a:rPr lang="en" sz="2400">
                <a:solidFill>
                  <a:schemeClr val="lt1"/>
                </a:solidFill>
                <a:latin typeface="Open Sans"/>
                <a:ea typeface="Open Sans"/>
                <a:cs typeface="Open Sans"/>
                <a:sym typeface="Open Sans"/>
              </a:rPr>
              <a:t>Wrap Up and Next Steps</a:t>
            </a:r>
            <a:endParaRPr sz="2400">
              <a:solidFill>
                <a:schemeClr val="lt1"/>
              </a:solidFill>
              <a:latin typeface="Open Sans"/>
              <a:ea typeface="Open Sans"/>
              <a:cs typeface="Open Sans"/>
              <a:sym typeface="Open Sans"/>
            </a:endParaRPr>
          </a:p>
        </p:txBody>
      </p:sp>
      <p:sp>
        <p:nvSpPr>
          <p:cNvPr id="497" name="Google Shape;497;p28"/>
          <p:cNvSpPr/>
          <p:nvPr/>
        </p:nvSpPr>
        <p:spPr>
          <a:xfrm>
            <a:off x="3084925" y="2369225"/>
            <a:ext cx="576000" cy="339300"/>
          </a:xfrm>
          <a:prstGeom prst="homePlate">
            <a:avLst>
              <a:gd fmla="val 50281" name="adj"/>
            </a:avLst>
          </a:prstGeom>
          <a:solidFill>
            <a:srgbClr val="209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5129" y="-6637"/>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499" name="Google Shape;499;p28"/>
          <p:cNvPicPr preferRelativeResize="0"/>
          <p:nvPr/>
        </p:nvPicPr>
        <p:blipFill>
          <a:blip r:embed="rId3">
            <a:alphaModFix/>
          </a:blip>
          <a:stretch>
            <a:fillRect/>
          </a:stretch>
        </p:blipFill>
        <p:spPr>
          <a:xfrm>
            <a:off x="155725" y="91875"/>
            <a:ext cx="1615275" cy="345675"/>
          </a:xfrm>
          <a:prstGeom prst="rect">
            <a:avLst/>
          </a:prstGeom>
          <a:noFill/>
          <a:ln>
            <a:noFill/>
          </a:ln>
        </p:spPr>
      </p:pic>
      <p:sp>
        <p:nvSpPr>
          <p:cNvPr id="500" name="Google Shape;500;p28"/>
          <p:cNvSpPr txBox="1"/>
          <p:nvPr/>
        </p:nvSpPr>
        <p:spPr>
          <a:xfrm>
            <a:off x="1771004"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501" name="Google Shape;501;p28"/>
          <p:cNvPicPr preferRelativeResize="0"/>
          <p:nvPr/>
        </p:nvPicPr>
        <p:blipFill>
          <a:blip r:embed="rId4">
            <a:alphaModFix/>
          </a:blip>
          <a:stretch>
            <a:fillRect/>
          </a:stretch>
        </p:blipFill>
        <p:spPr>
          <a:xfrm>
            <a:off x="2066500" y="91913"/>
            <a:ext cx="1386450" cy="345600"/>
          </a:xfrm>
          <a:prstGeom prst="rect">
            <a:avLst/>
          </a:prstGeom>
          <a:noFill/>
          <a:ln>
            <a:noFill/>
          </a:ln>
        </p:spPr>
      </p:pic>
      <p:sp>
        <p:nvSpPr>
          <p:cNvPr id="502" name="Google Shape;502;p28"/>
          <p:cNvSpPr txBox="1"/>
          <p:nvPr/>
        </p:nvSpPr>
        <p:spPr>
          <a:xfrm>
            <a:off x="6707400" y="46025"/>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29"/>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508" name="Google Shape;508;p29"/>
          <p:cNvSpPr txBox="1"/>
          <p:nvPr/>
        </p:nvSpPr>
        <p:spPr>
          <a:xfrm>
            <a:off x="1644925" y="1693975"/>
            <a:ext cx="8770200" cy="2640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Log changes in a searchable way, instead of renaming a file for each version.</a:t>
            </a:r>
            <a:endParaRPr sz="180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800">
              <a:solidFill>
                <a:srgbClr val="353535"/>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800">
              <a:solidFill>
                <a:srgbClr val="353535"/>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800">
              <a:solidFill>
                <a:srgbClr val="353535"/>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200">
              <a:solidFill>
                <a:srgbClr val="353535"/>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Collaborators can work in parallel and merge their changes automatically, instead of manually comparing the differences between a file</a:t>
            </a:r>
            <a:endParaRPr sz="1800">
              <a:solidFill>
                <a:schemeClr val="lt1"/>
              </a:solidFill>
              <a:latin typeface="Open Sans"/>
              <a:ea typeface="Open Sans"/>
              <a:cs typeface="Open Sans"/>
              <a:sym typeface="Open Sans"/>
            </a:endParaRPr>
          </a:p>
        </p:txBody>
      </p:sp>
      <p:sp>
        <p:nvSpPr>
          <p:cNvPr id="509" name="Google Shape;509;p29"/>
          <p:cNvSpPr txBox="1"/>
          <p:nvPr/>
        </p:nvSpPr>
        <p:spPr>
          <a:xfrm>
            <a:off x="1189225" y="945775"/>
            <a:ext cx="93258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EFEEC5"/>
                </a:solidFill>
                <a:latin typeface="Open Sans SemiBold"/>
                <a:ea typeface="Open Sans SemiBold"/>
                <a:cs typeface="Open Sans SemiBold"/>
                <a:sym typeface="Open Sans SemiBold"/>
              </a:rPr>
              <a:t>Git is a version control system that helps you collaborate on projects with others. There are two main features that help you achieve this. </a:t>
            </a:r>
            <a:endParaRPr sz="2000">
              <a:solidFill>
                <a:srgbClr val="EFEEC5"/>
              </a:solidFill>
              <a:latin typeface="Open Sans SemiBold"/>
              <a:ea typeface="Open Sans SemiBold"/>
              <a:cs typeface="Open Sans SemiBold"/>
              <a:sym typeface="Open Sans SemiBold"/>
            </a:endParaRPr>
          </a:p>
        </p:txBody>
      </p:sp>
      <p:pic>
        <p:nvPicPr>
          <p:cNvPr id="510" name="Google Shape;510;p29"/>
          <p:cNvPicPr preferRelativeResize="0"/>
          <p:nvPr/>
        </p:nvPicPr>
        <p:blipFill>
          <a:blip r:embed="rId3">
            <a:alphaModFix/>
          </a:blip>
          <a:stretch>
            <a:fillRect/>
          </a:stretch>
        </p:blipFill>
        <p:spPr>
          <a:xfrm>
            <a:off x="3643723" y="2318637"/>
            <a:ext cx="4700903" cy="1304262"/>
          </a:xfrm>
          <a:prstGeom prst="rect">
            <a:avLst/>
          </a:prstGeom>
          <a:noFill/>
          <a:ln>
            <a:noFill/>
          </a:ln>
        </p:spPr>
      </p:pic>
      <p:pic>
        <p:nvPicPr>
          <p:cNvPr id="511" name="Google Shape;511;p29"/>
          <p:cNvPicPr preferRelativeResize="0"/>
          <p:nvPr/>
        </p:nvPicPr>
        <p:blipFill>
          <a:blip r:embed="rId4">
            <a:alphaModFix/>
          </a:blip>
          <a:stretch>
            <a:fillRect/>
          </a:stretch>
        </p:blipFill>
        <p:spPr>
          <a:xfrm>
            <a:off x="3873676" y="4487287"/>
            <a:ext cx="4312701" cy="1729200"/>
          </a:xfrm>
          <a:prstGeom prst="rect">
            <a:avLst/>
          </a:prstGeom>
          <a:noFill/>
          <a:ln>
            <a:noFill/>
          </a:ln>
        </p:spPr>
      </p:pic>
      <p:pic>
        <p:nvPicPr>
          <p:cNvPr id="512" name="Google Shape;512;p29"/>
          <p:cNvPicPr preferRelativeResize="0"/>
          <p:nvPr/>
        </p:nvPicPr>
        <p:blipFill>
          <a:blip r:embed="rId5">
            <a:alphaModFix/>
          </a:blip>
          <a:stretch>
            <a:fillRect/>
          </a:stretch>
        </p:blipFill>
        <p:spPr>
          <a:xfrm rot="1163767">
            <a:off x="1657825" y="5053142"/>
            <a:ext cx="1642200" cy="1625141"/>
          </a:xfrm>
          <a:prstGeom prst="rect">
            <a:avLst/>
          </a:prstGeom>
          <a:noFill/>
          <a:ln>
            <a:noFill/>
          </a:ln>
        </p:spPr>
      </p:pic>
      <p:sp>
        <p:nvSpPr>
          <p:cNvPr id="513" name="Google Shape;513;p29"/>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What’s Git?</a:t>
            </a:r>
            <a:endParaRPr b="1" sz="3000">
              <a:solidFill>
                <a:srgbClr val="F0EEC5"/>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41421"/>
        </a:solidFill>
      </p:bgPr>
    </p:bg>
    <p:spTree>
      <p:nvGrpSpPr>
        <p:cNvPr id="517" name="Shape 517"/>
        <p:cNvGrpSpPr/>
        <p:nvPr/>
      </p:nvGrpSpPr>
      <p:grpSpPr>
        <a:xfrm>
          <a:off x="0" y="0"/>
          <a:ext cx="0" cy="0"/>
          <a:chOff x="0" y="0"/>
          <a:chExt cx="0" cy="0"/>
        </a:xfrm>
      </p:grpSpPr>
      <p:sp>
        <p:nvSpPr>
          <p:cNvPr id="518" name="Google Shape;518;p30"/>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519" name="Google Shape;519;p30"/>
          <p:cNvSpPr txBox="1"/>
          <p:nvPr/>
        </p:nvSpPr>
        <p:spPr>
          <a:xfrm>
            <a:off x="1083550" y="1161125"/>
            <a:ext cx="9594600" cy="72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EFEEC5"/>
                </a:solidFill>
                <a:latin typeface="Open Sans SemiBold"/>
                <a:ea typeface="Open Sans SemiBold"/>
                <a:cs typeface="Open Sans SemiBold"/>
                <a:sym typeface="Open Sans SemiBold"/>
              </a:rPr>
              <a:t>Some</a:t>
            </a:r>
            <a:r>
              <a:rPr lang="en" sz="2000">
                <a:solidFill>
                  <a:srgbClr val="EFEEC5"/>
                </a:solidFill>
                <a:latin typeface="Open Sans SemiBold"/>
                <a:ea typeface="Open Sans SemiBold"/>
                <a:cs typeface="Open Sans SemiBold"/>
                <a:sym typeface="Open Sans SemiBold"/>
              </a:rPr>
              <a:t> </a:t>
            </a:r>
            <a:r>
              <a:rPr lang="en" sz="2000">
                <a:solidFill>
                  <a:srgbClr val="EFEEC5"/>
                </a:solidFill>
                <a:latin typeface="Open Sans SemiBold"/>
                <a:ea typeface="Open Sans SemiBold"/>
                <a:cs typeface="Open Sans SemiBold"/>
                <a:sym typeface="Open Sans SemiBold"/>
              </a:rPr>
              <a:t>developers use the command line to interact with Git and GitHub by following the best-practice workflow described in the next slides.</a:t>
            </a:r>
            <a:endParaRPr sz="2000">
              <a:solidFill>
                <a:srgbClr val="EFEEC5"/>
              </a:solidFill>
              <a:latin typeface="Open Sans SemiBold"/>
              <a:ea typeface="Open Sans SemiBold"/>
              <a:cs typeface="Open Sans SemiBold"/>
              <a:sym typeface="Open Sans SemiBold"/>
            </a:endParaRPr>
          </a:p>
        </p:txBody>
      </p:sp>
      <p:sp>
        <p:nvSpPr>
          <p:cNvPr id="520" name="Google Shape;520;p30"/>
          <p:cNvSpPr txBox="1"/>
          <p:nvPr/>
        </p:nvSpPr>
        <p:spPr>
          <a:xfrm>
            <a:off x="1413063" y="2151750"/>
            <a:ext cx="4343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First, they might </a:t>
            </a:r>
            <a:r>
              <a:rPr b="1" lang="en" sz="1800">
                <a:solidFill>
                  <a:schemeClr val="lt1"/>
                </a:solidFill>
                <a:latin typeface="Open Sans"/>
                <a:ea typeface="Open Sans"/>
                <a:cs typeface="Open Sans"/>
                <a:sym typeface="Open Sans"/>
              </a:rPr>
              <a:t>fork</a:t>
            </a:r>
            <a:r>
              <a:rPr lang="en" sz="1800">
                <a:solidFill>
                  <a:schemeClr val="lt1"/>
                </a:solidFill>
                <a:latin typeface="Open Sans"/>
                <a:ea typeface="Open Sans"/>
                <a:cs typeface="Open Sans"/>
                <a:sym typeface="Open Sans"/>
              </a:rPr>
              <a:t> someone else's code. This creates their own copy of someone else's project.</a:t>
            </a:r>
            <a:endParaRPr sz="1800">
              <a:solidFill>
                <a:schemeClr val="lt1"/>
              </a:solidFill>
              <a:latin typeface="Open Sans"/>
              <a:ea typeface="Open Sans"/>
              <a:cs typeface="Open Sans"/>
              <a:sym typeface="Open Sans"/>
            </a:endParaRPr>
          </a:p>
          <a:p>
            <a:pPr indent="0" lvl="0" marL="457200" rtl="0" algn="l">
              <a:lnSpc>
                <a:spcPct val="115000"/>
              </a:lnSpc>
              <a:spcBef>
                <a:spcPts val="1000"/>
              </a:spcBef>
              <a:spcAft>
                <a:spcPts val="0"/>
              </a:spcAft>
              <a:buNone/>
            </a:pPr>
            <a:r>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Then they would create a </a:t>
            </a:r>
            <a:r>
              <a:rPr b="1" lang="en" sz="1800">
                <a:solidFill>
                  <a:schemeClr val="lt1"/>
                </a:solidFill>
                <a:latin typeface="Open Sans"/>
                <a:ea typeface="Open Sans"/>
                <a:cs typeface="Open Sans"/>
                <a:sym typeface="Open Sans"/>
              </a:rPr>
              <a:t>branch</a:t>
            </a:r>
            <a:r>
              <a:rPr lang="en" sz="1800">
                <a:solidFill>
                  <a:schemeClr val="lt1"/>
                </a:solidFill>
                <a:latin typeface="Open Sans"/>
                <a:ea typeface="Open Sans"/>
                <a:cs typeface="Open Sans"/>
                <a:sym typeface="Open Sans"/>
              </a:rPr>
              <a:t>. The branch is a parallel version of their fork, where they can test changes without editing the master copy. </a:t>
            </a:r>
            <a:endParaRPr sz="1800">
              <a:solidFill>
                <a:schemeClr val="lt1"/>
              </a:solidFill>
              <a:latin typeface="Open Sans"/>
              <a:ea typeface="Open Sans"/>
              <a:cs typeface="Open Sans"/>
              <a:sym typeface="Open Sans"/>
            </a:endParaRPr>
          </a:p>
        </p:txBody>
      </p:sp>
      <p:grpSp>
        <p:nvGrpSpPr>
          <p:cNvPr id="521" name="Google Shape;521;p30"/>
          <p:cNvGrpSpPr/>
          <p:nvPr/>
        </p:nvGrpSpPr>
        <p:grpSpPr>
          <a:xfrm>
            <a:off x="5880812" y="2161000"/>
            <a:ext cx="4195208" cy="1396200"/>
            <a:chOff x="174700" y="3273600"/>
            <a:chExt cx="4195208" cy="1396200"/>
          </a:xfrm>
        </p:grpSpPr>
        <p:grpSp>
          <p:nvGrpSpPr>
            <p:cNvPr id="522" name="Google Shape;522;p30"/>
            <p:cNvGrpSpPr/>
            <p:nvPr/>
          </p:nvGrpSpPr>
          <p:grpSpPr>
            <a:xfrm>
              <a:off x="174700" y="3621600"/>
              <a:ext cx="4195208" cy="1048200"/>
              <a:chOff x="160474" y="0"/>
              <a:chExt cx="5525100" cy="1048200"/>
            </a:xfrm>
          </p:grpSpPr>
          <p:sp>
            <p:nvSpPr>
              <p:cNvPr id="523" name="Google Shape;523;p30"/>
              <p:cNvSpPr/>
              <p:nvPr/>
            </p:nvSpPr>
            <p:spPr>
              <a:xfrm>
                <a:off x="160474" y="0"/>
                <a:ext cx="5525100" cy="1048200"/>
              </a:xfrm>
              <a:prstGeom prst="rect">
                <a:avLst/>
              </a:prstGeom>
              <a:solidFill>
                <a:srgbClr val="14142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524" name="Google Shape;524;p30"/>
              <p:cNvSpPr txBox="1"/>
              <p:nvPr/>
            </p:nvSpPr>
            <p:spPr>
              <a:xfrm>
                <a:off x="240449" y="159600"/>
                <a:ext cx="5367000" cy="8244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solidFill>
                      <a:srgbClr val="EEEEEE"/>
                    </a:solidFill>
                    <a:latin typeface="Open Sans"/>
                    <a:ea typeface="Open Sans"/>
                    <a:cs typeface="Open Sans"/>
                    <a:sym typeface="Open Sans"/>
                  </a:rPr>
                  <a:t>fork:</a:t>
                </a:r>
                <a:r>
                  <a:rPr lang="en" sz="1800">
                    <a:solidFill>
                      <a:srgbClr val="EEEEEE"/>
                    </a:solidFill>
                    <a:latin typeface="Open Sans"/>
                    <a:ea typeface="Open Sans"/>
                    <a:cs typeface="Open Sans"/>
                    <a:sym typeface="Open Sans"/>
                  </a:rPr>
                  <a:t> your own copy of someone else's repository. </a:t>
                </a:r>
                <a:endParaRPr sz="1800">
                  <a:solidFill>
                    <a:srgbClr val="EEEEEE"/>
                  </a:solidFill>
                  <a:latin typeface="Open Sans"/>
                  <a:ea typeface="Open Sans"/>
                  <a:cs typeface="Open Sans"/>
                  <a:sym typeface="Open Sans"/>
                </a:endParaRPr>
              </a:p>
            </p:txBody>
          </p:sp>
        </p:grpSp>
        <p:sp>
          <p:nvSpPr>
            <p:cNvPr id="525" name="Google Shape;525;p30"/>
            <p:cNvSpPr/>
            <p:nvPr/>
          </p:nvSpPr>
          <p:spPr>
            <a:xfrm>
              <a:off x="174700" y="3273600"/>
              <a:ext cx="4195200" cy="348000"/>
            </a:xfrm>
            <a:prstGeom prst="rect">
              <a:avLst/>
            </a:prstGeom>
            <a:solidFill>
              <a:srgbClr val="20968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chemeClr val="lt1"/>
                  </a:solidFill>
                  <a:latin typeface="Open Sans"/>
                  <a:ea typeface="Open Sans"/>
                  <a:cs typeface="Open Sans"/>
                  <a:sym typeface="Open Sans"/>
                </a:rPr>
                <a:t>Key Terms</a:t>
              </a:r>
              <a:endParaRPr b="1" i="0" sz="1800" u="none" cap="none" strike="noStrike">
                <a:solidFill>
                  <a:schemeClr val="lt1"/>
                </a:solidFill>
                <a:latin typeface="Open Sans"/>
                <a:ea typeface="Open Sans"/>
                <a:cs typeface="Open Sans"/>
                <a:sym typeface="Open Sans"/>
              </a:endParaRPr>
            </a:p>
          </p:txBody>
        </p:sp>
      </p:grpSp>
      <p:sp>
        <p:nvSpPr>
          <p:cNvPr id="526" name="Google Shape;526;p30"/>
          <p:cNvSpPr/>
          <p:nvPr/>
        </p:nvSpPr>
        <p:spPr>
          <a:xfrm>
            <a:off x="5880813" y="3633400"/>
            <a:ext cx="4195200" cy="1977000"/>
          </a:xfrm>
          <a:prstGeom prst="rect">
            <a:avLst/>
          </a:prstGeom>
          <a:solidFill>
            <a:srgbClr val="14142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527" name="Google Shape;527;p30"/>
          <p:cNvSpPr txBox="1"/>
          <p:nvPr/>
        </p:nvSpPr>
        <p:spPr>
          <a:xfrm>
            <a:off x="5950688" y="3725388"/>
            <a:ext cx="4075200" cy="17808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solidFill>
                  <a:srgbClr val="EEEEEE"/>
                </a:solidFill>
                <a:latin typeface="Open Sans"/>
                <a:ea typeface="Open Sans"/>
                <a:cs typeface="Open Sans"/>
                <a:sym typeface="Open Sans"/>
              </a:rPr>
              <a:t>branch:</a:t>
            </a:r>
            <a:r>
              <a:rPr lang="en" sz="1800">
                <a:solidFill>
                  <a:srgbClr val="EEEEEE"/>
                </a:solidFill>
                <a:latin typeface="Open Sans"/>
                <a:ea typeface="Open Sans"/>
                <a:cs typeface="Open Sans"/>
                <a:sym typeface="Open Sans"/>
              </a:rPr>
              <a:t> a parallel version of the master copy of a repo. Making a branch allows you to edit code without accidentally breaking a working version.</a:t>
            </a:r>
            <a:endParaRPr sz="1800">
              <a:solidFill>
                <a:srgbClr val="EEEEEE"/>
              </a:solidFill>
              <a:latin typeface="Open Sans"/>
              <a:ea typeface="Open Sans"/>
              <a:cs typeface="Open Sans"/>
              <a:sym typeface="Open Sans"/>
            </a:endParaRPr>
          </a:p>
        </p:txBody>
      </p:sp>
      <p:sp>
        <p:nvSpPr>
          <p:cNvPr id="528" name="Google Shape;528;p30"/>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Old-School Git</a:t>
            </a:r>
            <a:endParaRPr b="1" sz="3000">
              <a:solidFill>
                <a:srgbClr val="F0EEC5"/>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31"/>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534" name="Google Shape;534;p31"/>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Old-School Git</a:t>
            </a:r>
            <a:endParaRPr b="1" sz="3000">
              <a:solidFill>
                <a:srgbClr val="F0EEC5"/>
              </a:solidFill>
              <a:latin typeface="Open Sans"/>
              <a:ea typeface="Open Sans"/>
              <a:cs typeface="Open Sans"/>
              <a:sym typeface="Open Sans"/>
            </a:endParaRPr>
          </a:p>
        </p:txBody>
      </p:sp>
      <p:sp>
        <p:nvSpPr>
          <p:cNvPr id="535" name="Google Shape;535;p31"/>
          <p:cNvSpPr txBox="1"/>
          <p:nvPr/>
        </p:nvSpPr>
        <p:spPr>
          <a:xfrm>
            <a:off x="1523913" y="2084525"/>
            <a:ext cx="41148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They </a:t>
            </a:r>
            <a:r>
              <a:rPr b="1" lang="en" sz="1800">
                <a:solidFill>
                  <a:schemeClr val="lt1"/>
                </a:solidFill>
                <a:latin typeface="Open Sans"/>
                <a:ea typeface="Open Sans"/>
                <a:cs typeface="Open Sans"/>
                <a:sym typeface="Open Sans"/>
              </a:rPr>
              <a:t>stage</a:t>
            </a:r>
            <a:r>
              <a:rPr lang="en" sz="1800">
                <a:solidFill>
                  <a:schemeClr val="lt1"/>
                </a:solidFill>
                <a:latin typeface="Open Sans"/>
                <a:ea typeface="Open Sans"/>
                <a:cs typeface="Open Sans"/>
                <a:sym typeface="Open Sans"/>
              </a:rPr>
              <a:t> their changes as they go. When they're happy with them, they </a:t>
            </a:r>
            <a:r>
              <a:rPr b="1" lang="en" sz="1800">
                <a:solidFill>
                  <a:schemeClr val="lt1"/>
                </a:solidFill>
                <a:latin typeface="Open Sans"/>
                <a:ea typeface="Open Sans"/>
                <a:cs typeface="Open Sans"/>
                <a:sym typeface="Open Sans"/>
              </a:rPr>
              <a:t>commit</a:t>
            </a:r>
            <a:r>
              <a:rPr lang="en" sz="1800">
                <a:solidFill>
                  <a:schemeClr val="lt1"/>
                </a:solidFill>
                <a:latin typeface="Open Sans"/>
                <a:ea typeface="Open Sans"/>
                <a:cs typeface="Open Sans"/>
                <a:sym typeface="Open Sans"/>
              </a:rPr>
              <a:t> them.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To add their working version (branch) to the master branch, they open a </a:t>
            </a:r>
            <a:r>
              <a:rPr b="1" lang="en" sz="1800">
                <a:solidFill>
                  <a:schemeClr val="lt1"/>
                </a:solidFill>
                <a:latin typeface="Open Sans"/>
                <a:ea typeface="Open Sans"/>
                <a:cs typeface="Open Sans"/>
                <a:sym typeface="Open Sans"/>
              </a:rPr>
              <a:t>pull request</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Then, they (or the project owner) will </a:t>
            </a:r>
            <a:r>
              <a:rPr b="1" lang="en" sz="1800">
                <a:solidFill>
                  <a:schemeClr val="lt1"/>
                </a:solidFill>
                <a:latin typeface="Open Sans"/>
                <a:ea typeface="Open Sans"/>
                <a:cs typeface="Open Sans"/>
                <a:sym typeface="Open Sans"/>
              </a:rPr>
              <a:t>merge</a:t>
            </a:r>
            <a:r>
              <a:rPr lang="en" sz="1800">
                <a:solidFill>
                  <a:schemeClr val="lt1"/>
                </a:solidFill>
                <a:latin typeface="Open Sans"/>
                <a:ea typeface="Open Sans"/>
                <a:cs typeface="Open Sans"/>
                <a:sym typeface="Open Sans"/>
              </a:rPr>
              <a:t> the branch into the master branch. </a:t>
            </a:r>
            <a:endParaRPr sz="1800">
              <a:solidFill>
                <a:schemeClr val="lt1"/>
              </a:solidFill>
              <a:latin typeface="Open Sans"/>
              <a:ea typeface="Open Sans"/>
              <a:cs typeface="Open Sans"/>
              <a:sym typeface="Open Sans"/>
            </a:endParaRPr>
          </a:p>
        </p:txBody>
      </p:sp>
      <p:sp>
        <p:nvSpPr>
          <p:cNvPr id="536" name="Google Shape;536;p31"/>
          <p:cNvSpPr/>
          <p:nvPr/>
        </p:nvSpPr>
        <p:spPr>
          <a:xfrm>
            <a:off x="5867323" y="3396113"/>
            <a:ext cx="4195200" cy="869400"/>
          </a:xfrm>
          <a:prstGeom prst="rect">
            <a:avLst/>
          </a:prstGeom>
          <a:solidFill>
            <a:srgbClr val="14142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537" name="Google Shape;537;p31"/>
          <p:cNvSpPr txBox="1"/>
          <p:nvPr/>
        </p:nvSpPr>
        <p:spPr>
          <a:xfrm>
            <a:off x="5927323" y="3457578"/>
            <a:ext cx="4075200" cy="7464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solidFill>
                  <a:srgbClr val="EEEEEE"/>
                </a:solidFill>
                <a:latin typeface="Open Sans"/>
                <a:ea typeface="Open Sans"/>
                <a:cs typeface="Open Sans"/>
                <a:sym typeface="Open Sans"/>
              </a:rPr>
              <a:t>commit:</a:t>
            </a:r>
            <a:r>
              <a:rPr lang="en" sz="1800">
                <a:solidFill>
                  <a:srgbClr val="EEEEEE"/>
                </a:solidFill>
                <a:latin typeface="Open Sans"/>
                <a:ea typeface="Open Sans"/>
                <a:cs typeface="Open Sans"/>
                <a:sym typeface="Open Sans"/>
              </a:rPr>
              <a:t> a group of revisions you want to officially add to your branch</a:t>
            </a:r>
            <a:endParaRPr sz="1800">
              <a:solidFill>
                <a:srgbClr val="EEEEEE"/>
              </a:solidFill>
              <a:latin typeface="Open Sans"/>
              <a:ea typeface="Open Sans"/>
              <a:cs typeface="Open Sans"/>
              <a:sym typeface="Open Sans"/>
            </a:endParaRPr>
          </a:p>
        </p:txBody>
      </p:sp>
      <p:sp>
        <p:nvSpPr>
          <p:cNvPr id="538" name="Google Shape;538;p31"/>
          <p:cNvSpPr/>
          <p:nvPr/>
        </p:nvSpPr>
        <p:spPr>
          <a:xfrm>
            <a:off x="5867313" y="4341628"/>
            <a:ext cx="4195200" cy="1349700"/>
          </a:xfrm>
          <a:prstGeom prst="rect">
            <a:avLst/>
          </a:prstGeom>
          <a:solidFill>
            <a:srgbClr val="14142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539" name="Google Shape;539;p31"/>
          <p:cNvSpPr txBox="1"/>
          <p:nvPr/>
        </p:nvSpPr>
        <p:spPr>
          <a:xfrm>
            <a:off x="5928038" y="4501228"/>
            <a:ext cx="4075200" cy="1121400"/>
          </a:xfrm>
          <a:prstGeom prst="rect">
            <a:avLst/>
          </a:prstGeom>
          <a:solidFill>
            <a:srgbClr val="141421"/>
          </a:solid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solidFill>
                  <a:srgbClr val="EEEEEE"/>
                </a:solidFill>
                <a:latin typeface="Open Sans"/>
                <a:ea typeface="Open Sans"/>
                <a:cs typeface="Open Sans"/>
                <a:sym typeface="Open Sans"/>
              </a:rPr>
              <a:t>merge:</a:t>
            </a:r>
            <a:r>
              <a:rPr lang="en" sz="1800">
                <a:solidFill>
                  <a:srgbClr val="EEEEEE"/>
                </a:solidFill>
                <a:latin typeface="Open Sans"/>
                <a:ea typeface="Open Sans"/>
                <a:cs typeface="Open Sans"/>
                <a:sym typeface="Open Sans"/>
              </a:rPr>
              <a:t>  to officially add the changes from your branch into the master branch (or another branch) </a:t>
            </a:r>
            <a:endParaRPr sz="1800">
              <a:solidFill>
                <a:srgbClr val="EEEEEE"/>
              </a:solidFill>
              <a:latin typeface="Open Sans"/>
              <a:ea typeface="Open Sans"/>
              <a:cs typeface="Open Sans"/>
              <a:sym typeface="Open Sans"/>
            </a:endParaRPr>
          </a:p>
        </p:txBody>
      </p:sp>
      <p:grpSp>
        <p:nvGrpSpPr>
          <p:cNvPr id="540" name="Google Shape;540;p31"/>
          <p:cNvGrpSpPr/>
          <p:nvPr/>
        </p:nvGrpSpPr>
        <p:grpSpPr>
          <a:xfrm>
            <a:off x="5867313" y="2084525"/>
            <a:ext cx="4195210" cy="1235399"/>
            <a:chOff x="174700" y="3273600"/>
            <a:chExt cx="4195210" cy="1235399"/>
          </a:xfrm>
        </p:grpSpPr>
        <p:sp>
          <p:nvSpPr>
            <p:cNvPr id="541" name="Google Shape;541;p31"/>
            <p:cNvSpPr/>
            <p:nvPr/>
          </p:nvSpPr>
          <p:spPr>
            <a:xfrm>
              <a:off x="174710" y="3621599"/>
              <a:ext cx="4195200" cy="887400"/>
            </a:xfrm>
            <a:prstGeom prst="rect">
              <a:avLst/>
            </a:prstGeom>
            <a:solidFill>
              <a:srgbClr val="14142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542" name="Google Shape;542;p31"/>
            <p:cNvSpPr/>
            <p:nvPr/>
          </p:nvSpPr>
          <p:spPr>
            <a:xfrm>
              <a:off x="174700" y="3273600"/>
              <a:ext cx="4195200" cy="348000"/>
            </a:xfrm>
            <a:prstGeom prst="rect">
              <a:avLst/>
            </a:prstGeom>
            <a:solidFill>
              <a:srgbClr val="20968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chemeClr val="lt1"/>
                  </a:solidFill>
                  <a:latin typeface="Open Sans"/>
                  <a:ea typeface="Open Sans"/>
                  <a:cs typeface="Open Sans"/>
                  <a:sym typeface="Open Sans"/>
                </a:rPr>
                <a:t>Key</a:t>
              </a:r>
              <a:r>
                <a:rPr b="1" lang="en" sz="1800">
                  <a:solidFill>
                    <a:srgbClr val="FFD966"/>
                  </a:solidFill>
                  <a:latin typeface="Open Sans"/>
                  <a:ea typeface="Open Sans"/>
                  <a:cs typeface="Open Sans"/>
                  <a:sym typeface="Open Sans"/>
                </a:rPr>
                <a:t> </a:t>
              </a:r>
              <a:r>
                <a:rPr b="1" lang="en" sz="1800">
                  <a:solidFill>
                    <a:schemeClr val="lt1"/>
                  </a:solidFill>
                  <a:latin typeface="Open Sans"/>
                  <a:ea typeface="Open Sans"/>
                  <a:cs typeface="Open Sans"/>
                  <a:sym typeface="Open Sans"/>
                </a:rPr>
                <a:t>Terms</a:t>
              </a:r>
              <a:endParaRPr b="1" i="0" sz="1800" u="none" cap="none" strike="noStrike">
                <a:solidFill>
                  <a:schemeClr val="lt1"/>
                </a:solidFill>
                <a:latin typeface="Open Sans"/>
                <a:ea typeface="Open Sans"/>
                <a:cs typeface="Open Sans"/>
                <a:sym typeface="Open Sans"/>
              </a:endParaRPr>
            </a:p>
          </p:txBody>
        </p:sp>
      </p:grpSp>
      <p:sp>
        <p:nvSpPr>
          <p:cNvPr id="543" name="Google Shape;543;p31"/>
          <p:cNvSpPr txBox="1"/>
          <p:nvPr/>
        </p:nvSpPr>
        <p:spPr>
          <a:xfrm>
            <a:off x="5927325" y="2506800"/>
            <a:ext cx="3788100" cy="7464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solidFill>
                  <a:srgbClr val="EEEEEE"/>
                </a:solidFill>
                <a:latin typeface="Open Sans"/>
                <a:ea typeface="Open Sans"/>
                <a:cs typeface="Open Sans"/>
                <a:sym typeface="Open Sans"/>
              </a:rPr>
              <a:t>stage:</a:t>
            </a:r>
            <a:r>
              <a:rPr lang="en" sz="1800">
                <a:solidFill>
                  <a:srgbClr val="EEEEEE"/>
                </a:solidFill>
                <a:latin typeface="Open Sans"/>
                <a:ea typeface="Open Sans"/>
                <a:cs typeface="Open Sans"/>
                <a:sym typeface="Open Sans"/>
              </a:rPr>
              <a:t> add to a cohesive group/bundle of revisions</a:t>
            </a:r>
            <a:endParaRPr sz="1800">
              <a:solidFill>
                <a:srgbClr val="EEEEEE"/>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32"/>
          <p:cNvSpPr txBox="1"/>
          <p:nvPr/>
        </p:nvSpPr>
        <p:spPr>
          <a:xfrm>
            <a:off x="1350800" y="1983988"/>
            <a:ext cx="9002700" cy="261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rgbClr val="F0EEC5"/>
                </a:solidFill>
                <a:latin typeface="Open Sans"/>
                <a:ea typeface="Open Sans"/>
                <a:cs typeface="Open Sans"/>
                <a:sym typeface="Open Sans"/>
              </a:rPr>
              <a:t>The next few slides will explain the process by which developers might interact with G</a:t>
            </a:r>
            <a:r>
              <a:rPr b="1" lang="en" sz="2800">
                <a:solidFill>
                  <a:srgbClr val="F0EEC5"/>
                </a:solidFill>
                <a:latin typeface="Open Sans"/>
                <a:ea typeface="Open Sans"/>
                <a:cs typeface="Open Sans"/>
                <a:sym typeface="Open Sans"/>
              </a:rPr>
              <a:t>it</a:t>
            </a:r>
            <a:r>
              <a:rPr b="1" lang="en" sz="2800">
                <a:solidFill>
                  <a:srgbClr val="F0EEC5"/>
                </a:solidFill>
                <a:latin typeface="Open Sans"/>
                <a:ea typeface="Open Sans"/>
                <a:cs typeface="Open Sans"/>
                <a:sym typeface="Open Sans"/>
              </a:rPr>
              <a:t> using their command line. This is just an explanation – these are not steps to follow! </a:t>
            </a:r>
            <a:endParaRPr b="1" sz="2800">
              <a:solidFill>
                <a:srgbClr val="F0EEC5"/>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33"/>
          <p:cNvSpPr/>
          <p:nvPr/>
        </p:nvSpPr>
        <p:spPr>
          <a:xfrm>
            <a:off x="8425"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554" name="Google Shape;554;p33"/>
          <p:cNvSpPr txBox="1"/>
          <p:nvPr/>
        </p:nvSpPr>
        <p:spPr>
          <a:xfrm>
            <a:off x="1413175" y="1305925"/>
            <a:ext cx="88824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If a developer is using the command line to complete these steps, their old-school workflow might look something like this: </a:t>
            </a:r>
            <a:endParaRPr sz="1800">
              <a:solidFill>
                <a:srgbClr val="EFEEC5"/>
              </a:solidFill>
              <a:latin typeface="Open Sans SemiBold"/>
              <a:ea typeface="Open Sans SemiBold"/>
              <a:cs typeface="Open Sans SemiBold"/>
              <a:sym typeface="Open Sans SemiBold"/>
            </a:endParaRPr>
          </a:p>
        </p:txBody>
      </p:sp>
      <p:sp>
        <p:nvSpPr>
          <p:cNvPr id="555" name="Google Shape;555;p33"/>
          <p:cNvSpPr txBox="1"/>
          <p:nvPr/>
        </p:nvSpPr>
        <p:spPr>
          <a:xfrm>
            <a:off x="1541275" y="2700488"/>
            <a:ext cx="4533000" cy="2272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Go to GitHub to find the project they want to work with and click fork.</a:t>
            </a:r>
            <a:endParaRPr sz="1800">
              <a:solidFill>
                <a:schemeClr val="lt1"/>
              </a:solidFill>
              <a:latin typeface="Open Sans"/>
              <a:ea typeface="Open Sans"/>
              <a:cs typeface="Open Sans"/>
              <a:sym typeface="Open Sans"/>
            </a:endParaRPr>
          </a:p>
          <a:p>
            <a:pPr indent="0" lvl="0" marL="457200" rtl="0" algn="l">
              <a:lnSpc>
                <a:spcPct val="115000"/>
              </a:lnSpc>
              <a:spcBef>
                <a:spcPts val="1000"/>
              </a:spcBef>
              <a:spcAft>
                <a:spcPts val="0"/>
              </a:spcAft>
              <a:buNone/>
            </a:pPr>
            <a:r>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Go to their own GitHub profile to see their fork of the repo, and copy the clone URL.</a:t>
            </a:r>
            <a:endParaRPr sz="1800">
              <a:solidFill>
                <a:schemeClr val="lt1"/>
              </a:solidFill>
              <a:latin typeface="Open Sans"/>
              <a:ea typeface="Open Sans"/>
              <a:cs typeface="Open Sans"/>
              <a:sym typeface="Open Sans"/>
            </a:endParaRPr>
          </a:p>
        </p:txBody>
      </p:sp>
      <p:pic>
        <p:nvPicPr>
          <p:cNvPr id="556" name="Google Shape;556;p33"/>
          <p:cNvPicPr preferRelativeResize="0"/>
          <p:nvPr/>
        </p:nvPicPr>
        <p:blipFill>
          <a:blip r:embed="rId3">
            <a:alphaModFix/>
          </a:blip>
          <a:stretch>
            <a:fillRect/>
          </a:stretch>
        </p:blipFill>
        <p:spPr>
          <a:xfrm>
            <a:off x="6278300" y="2661088"/>
            <a:ext cx="3759950" cy="753900"/>
          </a:xfrm>
          <a:prstGeom prst="rect">
            <a:avLst/>
          </a:prstGeom>
          <a:noFill/>
          <a:ln>
            <a:noFill/>
          </a:ln>
        </p:spPr>
      </p:pic>
      <p:pic>
        <p:nvPicPr>
          <p:cNvPr id="557" name="Google Shape;557;p33"/>
          <p:cNvPicPr preferRelativeResize="0"/>
          <p:nvPr/>
        </p:nvPicPr>
        <p:blipFill>
          <a:blip r:embed="rId4">
            <a:alphaModFix/>
          </a:blip>
          <a:stretch>
            <a:fillRect/>
          </a:stretch>
        </p:blipFill>
        <p:spPr>
          <a:xfrm>
            <a:off x="6278300" y="3837609"/>
            <a:ext cx="3759949" cy="1910682"/>
          </a:xfrm>
          <a:prstGeom prst="rect">
            <a:avLst/>
          </a:prstGeom>
          <a:noFill/>
          <a:ln>
            <a:noFill/>
          </a:ln>
        </p:spPr>
      </p:pic>
      <p:sp>
        <p:nvSpPr>
          <p:cNvPr id="558" name="Google Shape;558;p33"/>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F0EEC5"/>
                </a:solidFill>
                <a:latin typeface="Open Sans"/>
                <a:ea typeface="Open Sans"/>
                <a:cs typeface="Open Sans"/>
                <a:sym typeface="Open Sans"/>
              </a:rPr>
              <a:t>How do they do this?</a:t>
            </a:r>
            <a:endParaRPr b="1" sz="3000">
              <a:solidFill>
                <a:srgbClr val="F0EEC5"/>
              </a:solidFill>
              <a:latin typeface="Open Sans"/>
              <a:ea typeface="Open Sans"/>
              <a:cs typeface="Open Sans"/>
              <a:sym typeface="Open Sans"/>
            </a:endParaRPr>
          </a:p>
        </p:txBody>
      </p:sp>
      <p:sp>
        <p:nvSpPr>
          <p:cNvPr id="559" name="Google Shape;559;p33"/>
          <p:cNvSpPr/>
          <p:nvPr/>
        </p:nvSpPr>
        <p:spPr>
          <a:xfrm>
            <a:off x="8822125" y="2815300"/>
            <a:ext cx="771300" cy="45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 name="Google Shape;560;p33"/>
          <p:cNvCxnSpPr/>
          <p:nvPr/>
        </p:nvCxnSpPr>
        <p:spPr>
          <a:xfrm>
            <a:off x="8126125" y="2577100"/>
            <a:ext cx="696000" cy="294600"/>
          </a:xfrm>
          <a:prstGeom prst="straightConnector1">
            <a:avLst/>
          </a:prstGeom>
          <a:noFill/>
          <a:ln cap="flat" cmpd="sng" w="38100">
            <a:solidFill>
              <a:srgbClr val="FF0000"/>
            </a:solidFill>
            <a:prstDash val="solid"/>
            <a:round/>
            <a:headEnd len="med" w="med" type="none"/>
            <a:tailEnd len="med" w="med" type="triangle"/>
          </a:ln>
        </p:spPr>
      </p:cxnSp>
      <p:cxnSp>
        <p:nvCxnSpPr>
          <p:cNvPr id="561" name="Google Shape;561;p33"/>
          <p:cNvCxnSpPr/>
          <p:nvPr/>
        </p:nvCxnSpPr>
        <p:spPr>
          <a:xfrm>
            <a:off x="6050700" y="4966400"/>
            <a:ext cx="917100" cy="0"/>
          </a:xfrm>
          <a:prstGeom prst="straightConnector1">
            <a:avLst/>
          </a:prstGeom>
          <a:noFill/>
          <a:ln cap="flat" cmpd="sng" w="38100">
            <a:solidFill>
              <a:srgbClr val="FF0000"/>
            </a:solidFill>
            <a:prstDash val="solid"/>
            <a:round/>
            <a:headEnd len="med" w="med" type="none"/>
            <a:tailEnd len="med" w="med" type="triangle"/>
          </a:ln>
        </p:spPr>
      </p:cxnSp>
      <p:sp>
        <p:nvSpPr>
          <p:cNvPr id="562" name="Google Shape;562;p33"/>
          <p:cNvSpPr/>
          <p:nvPr/>
        </p:nvSpPr>
        <p:spPr>
          <a:xfrm>
            <a:off x="6967800" y="4771600"/>
            <a:ext cx="2794800" cy="369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34"/>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568" name="Google Shape;568;p34"/>
          <p:cNvSpPr txBox="1"/>
          <p:nvPr/>
        </p:nvSpPr>
        <p:spPr>
          <a:xfrm>
            <a:off x="1604313" y="1652625"/>
            <a:ext cx="8495700" cy="93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Open their terminal and enter these commands to clone the repo and create a branch. </a:t>
            </a:r>
            <a:endParaRPr sz="1800">
              <a:solidFill>
                <a:schemeClr val="lt1"/>
              </a:solidFill>
              <a:latin typeface="Open Sans"/>
              <a:ea typeface="Open Sans"/>
              <a:cs typeface="Open Sans"/>
              <a:sym typeface="Open Sans"/>
            </a:endParaRPr>
          </a:p>
        </p:txBody>
      </p:sp>
      <p:pic>
        <p:nvPicPr>
          <p:cNvPr id="569" name="Google Shape;569;p34"/>
          <p:cNvPicPr preferRelativeResize="0"/>
          <p:nvPr/>
        </p:nvPicPr>
        <p:blipFill>
          <a:blip r:embed="rId3">
            <a:alphaModFix amt="90000"/>
          </a:blip>
          <a:stretch>
            <a:fillRect/>
          </a:stretch>
        </p:blipFill>
        <p:spPr>
          <a:xfrm>
            <a:off x="1937063" y="3080100"/>
            <a:ext cx="7830177" cy="2393150"/>
          </a:xfrm>
          <a:prstGeom prst="rect">
            <a:avLst/>
          </a:prstGeom>
          <a:noFill/>
          <a:ln cap="flat" cmpd="sng" w="19050">
            <a:solidFill>
              <a:srgbClr val="EEEEEE"/>
            </a:solidFill>
            <a:prstDash val="solid"/>
            <a:round/>
            <a:headEnd len="sm" w="sm" type="none"/>
            <a:tailEnd len="sm" w="sm" type="none"/>
          </a:ln>
        </p:spPr>
      </p:pic>
      <p:sp>
        <p:nvSpPr>
          <p:cNvPr id="570" name="Google Shape;570;p34"/>
          <p:cNvSpPr/>
          <p:nvPr/>
        </p:nvSpPr>
        <p:spPr>
          <a:xfrm>
            <a:off x="3273025" y="3008250"/>
            <a:ext cx="6296700" cy="37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3304375" y="4521000"/>
            <a:ext cx="3300900" cy="435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How do they do this?</a:t>
            </a:r>
            <a:endParaRPr b="1" sz="3000">
              <a:solidFill>
                <a:srgbClr val="F0EEC5"/>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35"/>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578" name="Google Shape;578;p35"/>
          <p:cNvSpPr txBox="1"/>
          <p:nvPr/>
        </p:nvSpPr>
        <p:spPr>
          <a:xfrm>
            <a:off x="2040338" y="1350425"/>
            <a:ext cx="7623600" cy="93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startAt="4"/>
            </a:pPr>
            <a:r>
              <a:rPr lang="en" sz="1800">
                <a:solidFill>
                  <a:schemeClr val="lt1"/>
                </a:solidFill>
                <a:latin typeface="Open Sans"/>
                <a:ea typeface="Open Sans"/>
                <a:cs typeface="Open Sans"/>
                <a:sym typeface="Open Sans"/>
              </a:rPr>
              <a:t>After making changes using their text editor, </a:t>
            </a:r>
            <a:r>
              <a:rPr lang="en" sz="1800">
                <a:solidFill>
                  <a:schemeClr val="lt1"/>
                </a:solidFill>
                <a:latin typeface="Open Sans"/>
                <a:ea typeface="Open Sans"/>
                <a:cs typeface="Open Sans"/>
                <a:sym typeface="Open Sans"/>
              </a:rPr>
              <a:t>they woul</a:t>
            </a:r>
            <a:r>
              <a:rPr lang="en" sz="1800">
                <a:solidFill>
                  <a:schemeClr val="lt1"/>
                </a:solidFill>
                <a:latin typeface="Open Sans"/>
                <a:ea typeface="Open Sans"/>
                <a:cs typeface="Open Sans"/>
                <a:sym typeface="Open Sans"/>
              </a:rPr>
              <a:t>d enter these commands to stage their changes and commit them. </a:t>
            </a:r>
            <a:endParaRPr sz="1800">
              <a:solidFill>
                <a:schemeClr val="lt1"/>
              </a:solidFill>
              <a:latin typeface="Open Sans"/>
              <a:ea typeface="Open Sans"/>
              <a:cs typeface="Open Sans"/>
              <a:sym typeface="Open Sans"/>
            </a:endParaRPr>
          </a:p>
        </p:txBody>
      </p:sp>
      <p:pic>
        <p:nvPicPr>
          <p:cNvPr id="579" name="Google Shape;579;p35"/>
          <p:cNvPicPr preferRelativeResize="0"/>
          <p:nvPr/>
        </p:nvPicPr>
        <p:blipFill>
          <a:blip r:embed="rId3">
            <a:alphaModFix amt="90000"/>
          </a:blip>
          <a:stretch>
            <a:fillRect/>
          </a:stretch>
        </p:blipFill>
        <p:spPr>
          <a:xfrm>
            <a:off x="2040338" y="2344976"/>
            <a:ext cx="7623650" cy="3942174"/>
          </a:xfrm>
          <a:prstGeom prst="rect">
            <a:avLst/>
          </a:prstGeom>
          <a:noFill/>
          <a:ln cap="flat" cmpd="sng" w="19050">
            <a:solidFill>
              <a:srgbClr val="EEEEEE"/>
            </a:solidFill>
            <a:prstDash val="solid"/>
            <a:round/>
            <a:headEnd len="sm" w="sm" type="none"/>
            <a:tailEnd len="sm" w="sm" type="none"/>
          </a:ln>
        </p:spPr>
      </p:pic>
      <p:sp>
        <p:nvSpPr>
          <p:cNvPr id="580" name="Google Shape;580;p35"/>
          <p:cNvSpPr/>
          <p:nvPr/>
        </p:nvSpPr>
        <p:spPr>
          <a:xfrm>
            <a:off x="3274750" y="2282525"/>
            <a:ext cx="1087800" cy="30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3274750" y="3978900"/>
            <a:ext cx="1802400" cy="479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3274738" y="5444575"/>
            <a:ext cx="2837100" cy="23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How do they do this?</a:t>
            </a:r>
            <a:endParaRPr b="1" sz="3000">
              <a:solidFill>
                <a:srgbClr val="F0EEC5"/>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36"/>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589" name="Google Shape;589;p36"/>
          <p:cNvSpPr txBox="1"/>
          <p:nvPr/>
        </p:nvSpPr>
        <p:spPr>
          <a:xfrm>
            <a:off x="1604313" y="1250950"/>
            <a:ext cx="8495700" cy="594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startAt="5"/>
            </a:pPr>
            <a:r>
              <a:rPr lang="en" sz="1800">
                <a:solidFill>
                  <a:schemeClr val="lt1"/>
                </a:solidFill>
                <a:latin typeface="Open Sans"/>
                <a:ea typeface="Open Sans"/>
                <a:cs typeface="Open Sans"/>
                <a:sym typeface="Open Sans"/>
              </a:rPr>
              <a:t>Then </a:t>
            </a:r>
            <a:r>
              <a:rPr lang="en" sz="1800">
                <a:solidFill>
                  <a:schemeClr val="lt1"/>
                </a:solidFill>
                <a:latin typeface="Open Sans"/>
                <a:ea typeface="Open Sans"/>
                <a:cs typeface="Open Sans"/>
                <a:sym typeface="Open Sans"/>
              </a:rPr>
              <a:t>they</a:t>
            </a:r>
            <a:r>
              <a:rPr lang="en" sz="1800">
                <a:solidFill>
                  <a:schemeClr val="lt1"/>
                </a:solidFill>
                <a:latin typeface="Open Sans"/>
                <a:ea typeface="Open Sans"/>
                <a:cs typeface="Open Sans"/>
                <a:sym typeface="Open Sans"/>
              </a:rPr>
              <a:t> would push the changes up to the repository on GitHub. </a:t>
            </a:r>
            <a:endParaRPr sz="1800">
              <a:solidFill>
                <a:schemeClr val="lt1"/>
              </a:solidFill>
              <a:latin typeface="Open Sans"/>
              <a:ea typeface="Open Sans"/>
              <a:cs typeface="Open Sans"/>
              <a:sym typeface="Open Sans"/>
            </a:endParaRPr>
          </a:p>
        </p:txBody>
      </p:sp>
      <p:pic>
        <p:nvPicPr>
          <p:cNvPr id="590" name="Google Shape;590;p36"/>
          <p:cNvPicPr preferRelativeResize="0"/>
          <p:nvPr/>
        </p:nvPicPr>
        <p:blipFill rotWithShape="1">
          <a:blip r:embed="rId3">
            <a:alphaModFix amt="90000"/>
          </a:blip>
          <a:srcRect b="-240" l="0" r="0" t="0"/>
          <a:stretch/>
        </p:blipFill>
        <p:spPr>
          <a:xfrm>
            <a:off x="1432563" y="1878250"/>
            <a:ext cx="8839199" cy="3617750"/>
          </a:xfrm>
          <a:prstGeom prst="rect">
            <a:avLst/>
          </a:prstGeom>
          <a:noFill/>
          <a:ln cap="flat" cmpd="sng" w="19050">
            <a:solidFill>
              <a:srgbClr val="EEEEEE"/>
            </a:solidFill>
            <a:prstDash val="solid"/>
            <a:round/>
            <a:headEnd len="sm" w="sm" type="none"/>
            <a:tailEnd len="sm" w="sm" type="none"/>
          </a:ln>
        </p:spPr>
      </p:pic>
      <p:sp>
        <p:nvSpPr>
          <p:cNvPr id="591" name="Google Shape;591;p36"/>
          <p:cNvSpPr/>
          <p:nvPr/>
        </p:nvSpPr>
        <p:spPr>
          <a:xfrm>
            <a:off x="2823050" y="1815700"/>
            <a:ext cx="4788900" cy="294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txBox="1"/>
          <p:nvPr/>
        </p:nvSpPr>
        <p:spPr>
          <a:xfrm>
            <a:off x="1604313" y="5670550"/>
            <a:ext cx="8495700" cy="621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startAt="6"/>
            </a:pPr>
            <a:r>
              <a:rPr lang="en" sz="1800">
                <a:solidFill>
                  <a:schemeClr val="lt1"/>
                </a:solidFill>
                <a:latin typeface="Open Sans"/>
                <a:ea typeface="Open Sans"/>
                <a:cs typeface="Open Sans"/>
                <a:sym typeface="Open Sans"/>
              </a:rPr>
              <a:t>Then they might go to GitHub to review and merge the pull request. </a:t>
            </a:r>
            <a:endParaRPr sz="1800">
              <a:solidFill>
                <a:schemeClr val="lt1"/>
              </a:solidFill>
              <a:latin typeface="Open Sans"/>
              <a:ea typeface="Open Sans"/>
              <a:cs typeface="Open Sans"/>
              <a:sym typeface="Open Sans"/>
            </a:endParaRPr>
          </a:p>
        </p:txBody>
      </p:sp>
      <p:sp>
        <p:nvSpPr>
          <p:cNvPr id="593" name="Google Shape;593;p36"/>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How do they do this?</a:t>
            </a:r>
            <a:endParaRPr b="1" sz="3000">
              <a:solidFill>
                <a:srgbClr val="F0EEC5"/>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37"/>
          <p:cNvSpPr txBox="1"/>
          <p:nvPr/>
        </p:nvSpPr>
        <p:spPr>
          <a:xfrm>
            <a:off x="1539063" y="810200"/>
            <a:ext cx="8626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Why GitKraken?</a:t>
            </a:r>
            <a:endParaRPr b="1" sz="3000">
              <a:solidFill>
                <a:srgbClr val="F0EEC5"/>
              </a:solidFill>
              <a:latin typeface="Open Sans"/>
              <a:ea typeface="Open Sans"/>
              <a:cs typeface="Open Sans"/>
              <a:sym typeface="Open Sans"/>
            </a:endParaRPr>
          </a:p>
        </p:txBody>
      </p:sp>
      <p:sp>
        <p:nvSpPr>
          <p:cNvPr id="599" name="Google Shape;599;p37"/>
          <p:cNvSpPr txBox="1"/>
          <p:nvPr/>
        </p:nvSpPr>
        <p:spPr>
          <a:xfrm>
            <a:off x="1216400" y="1859375"/>
            <a:ext cx="9271500" cy="207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lt1"/>
                </a:solidFill>
                <a:latin typeface="Open Sans SemiBold"/>
                <a:ea typeface="Open Sans SemiBold"/>
                <a:cs typeface="Open Sans SemiBold"/>
                <a:sym typeface="Open Sans SemiBold"/>
              </a:rPr>
              <a:t>Git is powerful, but memorizing commands is time-consuming and how Git works can be tricky to visualize.</a:t>
            </a:r>
            <a:endParaRPr sz="2200">
              <a:solidFill>
                <a:schemeClr val="lt1"/>
              </a:solidFill>
              <a:latin typeface="Open Sans SemiBold"/>
              <a:ea typeface="Open Sans SemiBold"/>
              <a:cs typeface="Open Sans SemiBold"/>
              <a:sym typeface="Open Sans SemiBold"/>
            </a:endParaRPr>
          </a:p>
          <a:p>
            <a:pPr indent="0" lvl="0" marL="0" rtl="0" algn="ctr">
              <a:lnSpc>
                <a:spcPct val="115000"/>
              </a:lnSpc>
              <a:spcBef>
                <a:spcPts val="1000"/>
              </a:spcBef>
              <a:spcAft>
                <a:spcPts val="1000"/>
              </a:spcAft>
              <a:buNone/>
            </a:pPr>
            <a:r>
              <a:rPr lang="en" sz="2200">
                <a:solidFill>
                  <a:schemeClr val="lt1"/>
                </a:solidFill>
                <a:latin typeface="Open Sans SemiBold"/>
                <a:ea typeface="Open Sans SemiBold"/>
                <a:cs typeface="Open Sans SemiBold"/>
                <a:sym typeface="Open Sans SemiBold"/>
              </a:rPr>
              <a:t>GitKraken provides a visual interface enabling the same workflow </a:t>
            </a:r>
            <a:r>
              <a:rPr lang="en" sz="2200">
                <a:solidFill>
                  <a:schemeClr val="lt1"/>
                </a:solidFill>
                <a:latin typeface="Open Sans SemiBold"/>
                <a:ea typeface="Open Sans SemiBold"/>
                <a:cs typeface="Open Sans SemiBold"/>
                <a:sym typeface="Open Sans SemiBold"/>
              </a:rPr>
              <a:t>with only a </a:t>
            </a:r>
            <a:r>
              <a:rPr lang="en" sz="2200">
                <a:solidFill>
                  <a:schemeClr val="lt1"/>
                </a:solidFill>
                <a:latin typeface="Open Sans SemiBold"/>
                <a:ea typeface="Open Sans SemiBold"/>
                <a:cs typeface="Open Sans SemiBold"/>
                <a:sym typeface="Open Sans SemiBold"/>
              </a:rPr>
              <a:t>few clicks.</a:t>
            </a:r>
            <a:endParaRPr sz="2200">
              <a:solidFill>
                <a:schemeClr val="lt1"/>
              </a:solidFill>
              <a:latin typeface="Open Sans SemiBold"/>
              <a:ea typeface="Open Sans SemiBold"/>
              <a:cs typeface="Open Sans SemiBold"/>
              <a:sym typeface="Open Sans SemiBold"/>
            </a:endParaRPr>
          </a:p>
        </p:txBody>
      </p:sp>
      <p:grpSp>
        <p:nvGrpSpPr>
          <p:cNvPr id="600" name="Google Shape;600;p37"/>
          <p:cNvGrpSpPr/>
          <p:nvPr/>
        </p:nvGrpSpPr>
        <p:grpSpPr>
          <a:xfrm>
            <a:off x="3163932" y="4100777"/>
            <a:ext cx="5376116" cy="1228305"/>
            <a:chOff x="6137909" y="3031823"/>
            <a:chExt cx="1090136" cy="249094"/>
          </a:xfrm>
        </p:grpSpPr>
        <p:sp>
          <p:nvSpPr>
            <p:cNvPr id="601" name="Google Shape;601;p37"/>
            <p:cNvSpPr/>
            <p:nvPr/>
          </p:nvSpPr>
          <p:spPr>
            <a:xfrm>
              <a:off x="6463179" y="3116030"/>
              <a:ext cx="122572" cy="120136"/>
            </a:xfrm>
            <a:custGeom>
              <a:rect b="b" l="l" r="r" t="t"/>
              <a:pathLst>
                <a:path extrusionOk="0" h="31511" w="32129">
                  <a:moveTo>
                    <a:pt x="16064" y="1"/>
                  </a:moveTo>
                  <a:lnTo>
                    <a:pt x="14520" y="155"/>
                  </a:lnTo>
                  <a:lnTo>
                    <a:pt x="12821" y="310"/>
                  </a:lnTo>
                  <a:lnTo>
                    <a:pt x="11276" y="773"/>
                  </a:lnTo>
                  <a:lnTo>
                    <a:pt x="9886" y="1236"/>
                  </a:lnTo>
                  <a:lnTo>
                    <a:pt x="8496" y="1854"/>
                  </a:lnTo>
                  <a:lnTo>
                    <a:pt x="7106" y="2626"/>
                  </a:lnTo>
                  <a:lnTo>
                    <a:pt x="5870" y="3553"/>
                  </a:lnTo>
                  <a:lnTo>
                    <a:pt x="4789" y="4480"/>
                  </a:lnTo>
                  <a:lnTo>
                    <a:pt x="3708" y="5561"/>
                  </a:lnTo>
                  <a:lnTo>
                    <a:pt x="2781" y="6797"/>
                  </a:lnTo>
                  <a:lnTo>
                    <a:pt x="2009" y="8032"/>
                  </a:lnTo>
                  <a:lnTo>
                    <a:pt x="1391" y="9423"/>
                  </a:lnTo>
                  <a:lnTo>
                    <a:pt x="773" y="10813"/>
                  </a:lnTo>
                  <a:lnTo>
                    <a:pt x="464" y="12357"/>
                  </a:lnTo>
                  <a:lnTo>
                    <a:pt x="155" y="14056"/>
                  </a:lnTo>
                  <a:lnTo>
                    <a:pt x="1" y="15755"/>
                  </a:lnTo>
                  <a:lnTo>
                    <a:pt x="155" y="17300"/>
                  </a:lnTo>
                  <a:lnTo>
                    <a:pt x="464" y="18845"/>
                  </a:lnTo>
                  <a:lnTo>
                    <a:pt x="773" y="20389"/>
                  </a:lnTo>
                  <a:lnTo>
                    <a:pt x="1236" y="21934"/>
                  </a:lnTo>
                  <a:lnTo>
                    <a:pt x="2009" y="23169"/>
                  </a:lnTo>
                  <a:lnTo>
                    <a:pt x="2781" y="24560"/>
                  </a:lnTo>
                  <a:lnTo>
                    <a:pt x="3708" y="25795"/>
                  </a:lnTo>
                  <a:lnTo>
                    <a:pt x="4634" y="26876"/>
                  </a:lnTo>
                  <a:lnTo>
                    <a:pt x="5716" y="27958"/>
                  </a:lnTo>
                  <a:lnTo>
                    <a:pt x="6951" y="28730"/>
                  </a:lnTo>
                  <a:lnTo>
                    <a:pt x="8341" y="29502"/>
                  </a:lnTo>
                  <a:lnTo>
                    <a:pt x="9732" y="30274"/>
                  </a:lnTo>
                  <a:lnTo>
                    <a:pt x="11122" y="30738"/>
                  </a:lnTo>
                  <a:lnTo>
                    <a:pt x="12666" y="31201"/>
                  </a:lnTo>
                  <a:lnTo>
                    <a:pt x="14365" y="31356"/>
                  </a:lnTo>
                  <a:lnTo>
                    <a:pt x="16064" y="31510"/>
                  </a:lnTo>
                  <a:lnTo>
                    <a:pt x="18072" y="31356"/>
                  </a:lnTo>
                  <a:lnTo>
                    <a:pt x="20235" y="30892"/>
                  </a:lnTo>
                  <a:lnTo>
                    <a:pt x="22397" y="30274"/>
                  </a:lnTo>
                  <a:lnTo>
                    <a:pt x="24405" y="29348"/>
                  </a:lnTo>
                  <a:lnTo>
                    <a:pt x="26259" y="27958"/>
                  </a:lnTo>
                  <a:lnTo>
                    <a:pt x="27185" y="27340"/>
                  </a:lnTo>
                  <a:lnTo>
                    <a:pt x="28112" y="26413"/>
                  </a:lnTo>
                  <a:lnTo>
                    <a:pt x="28885" y="25641"/>
                  </a:lnTo>
                  <a:lnTo>
                    <a:pt x="29502" y="24560"/>
                  </a:lnTo>
                  <a:lnTo>
                    <a:pt x="30275" y="23478"/>
                  </a:lnTo>
                  <a:lnTo>
                    <a:pt x="30738" y="22397"/>
                  </a:lnTo>
                  <a:lnTo>
                    <a:pt x="31510" y="20389"/>
                  </a:lnTo>
                  <a:lnTo>
                    <a:pt x="31974" y="18381"/>
                  </a:lnTo>
                  <a:lnTo>
                    <a:pt x="32128" y="16528"/>
                  </a:lnTo>
                  <a:lnTo>
                    <a:pt x="32128" y="14829"/>
                  </a:lnTo>
                  <a:lnTo>
                    <a:pt x="13748" y="14829"/>
                  </a:lnTo>
                  <a:lnTo>
                    <a:pt x="13748" y="19617"/>
                  </a:lnTo>
                  <a:lnTo>
                    <a:pt x="25023" y="19617"/>
                  </a:lnTo>
                  <a:lnTo>
                    <a:pt x="24714" y="21007"/>
                  </a:lnTo>
                  <a:lnTo>
                    <a:pt x="23942" y="22243"/>
                  </a:lnTo>
                  <a:lnTo>
                    <a:pt x="23015" y="23324"/>
                  </a:lnTo>
                  <a:lnTo>
                    <a:pt x="21934" y="24251"/>
                  </a:lnTo>
                  <a:lnTo>
                    <a:pt x="20698" y="25023"/>
                  </a:lnTo>
                  <a:lnTo>
                    <a:pt x="19308" y="25641"/>
                  </a:lnTo>
                  <a:lnTo>
                    <a:pt x="17763" y="25950"/>
                  </a:lnTo>
                  <a:lnTo>
                    <a:pt x="15910" y="26104"/>
                  </a:lnTo>
                  <a:lnTo>
                    <a:pt x="14211" y="25950"/>
                  </a:lnTo>
                  <a:lnTo>
                    <a:pt x="12357" y="25486"/>
                  </a:lnTo>
                  <a:lnTo>
                    <a:pt x="10813" y="24560"/>
                  </a:lnTo>
                  <a:lnTo>
                    <a:pt x="10040" y="24096"/>
                  </a:lnTo>
                  <a:lnTo>
                    <a:pt x="9268" y="23478"/>
                  </a:lnTo>
                  <a:lnTo>
                    <a:pt x="8650" y="22706"/>
                  </a:lnTo>
                  <a:lnTo>
                    <a:pt x="8033" y="21934"/>
                  </a:lnTo>
                  <a:lnTo>
                    <a:pt x="7415" y="21161"/>
                  </a:lnTo>
                  <a:lnTo>
                    <a:pt x="6951" y="20235"/>
                  </a:lnTo>
                  <a:lnTo>
                    <a:pt x="6642" y="19153"/>
                  </a:lnTo>
                  <a:lnTo>
                    <a:pt x="6333" y="18072"/>
                  </a:lnTo>
                  <a:lnTo>
                    <a:pt x="6179" y="16991"/>
                  </a:lnTo>
                  <a:lnTo>
                    <a:pt x="6179" y="15755"/>
                  </a:lnTo>
                  <a:lnTo>
                    <a:pt x="6179" y="14520"/>
                  </a:lnTo>
                  <a:lnTo>
                    <a:pt x="6333" y="13284"/>
                  </a:lnTo>
                  <a:lnTo>
                    <a:pt x="6642" y="12357"/>
                  </a:lnTo>
                  <a:lnTo>
                    <a:pt x="6951" y="11276"/>
                  </a:lnTo>
                  <a:lnTo>
                    <a:pt x="7415" y="10349"/>
                  </a:lnTo>
                  <a:lnTo>
                    <a:pt x="8033" y="9577"/>
                  </a:lnTo>
                  <a:lnTo>
                    <a:pt x="8650" y="8805"/>
                  </a:lnTo>
                  <a:lnTo>
                    <a:pt x="9268" y="8032"/>
                  </a:lnTo>
                  <a:lnTo>
                    <a:pt x="10040" y="7415"/>
                  </a:lnTo>
                  <a:lnTo>
                    <a:pt x="10813" y="6951"/>
                  </a:lnTo>
                  <a:lnTo>
                    <a:pt x="12357" y="6024"/>
                  </a:lnTo>
                  <a:lnTo>
                    <a:pt x="14211" y="5561"/>
                  </a:lnTo>
                  <a:lnTo>
                    <a:pt x="15910" y="5407"/>
                  </a:lnTo>
                  <a:lnTo>
                    <a:pt x="17609" y="5561"/>
                  </a:lnTo>
                  <a:lnTo>
                    <a:pt x="19154" y="6024"/>
                  </a:lnTo>
                  <a:lnTo>
                    <a:pt x="20544" y="6642"/>
                  </a:lnTo>
                  <a:lnTo>
                    <a:pt x="21779" y="7415"/>
                  </a:lnTo>
                  <a:lnTo>
                    <a:pt x="23015" y="8650"/>
                  </a:lnTo>
                  <a:lnTo>
                    <a:pt x="24096" y="9886"/>
                  </a:lnTo>
                  <a:lnTo>
                    <a:pt x="30893" y="9886"/>
                  </a:lnTo>
                  <a:lnTo>
                    <a:pt x="30429" y="8959"/>
                  </a:lnTo>
                  <a:lnTo>
                    <a:pt x="29966" y="7878"/>
                  </a:lnTo>
                  <a:lnTo>
                    <a:pt x="28730" y="6024"/>
                  </a:lnTo>
                  <a:lnTo>
                    <a:pt x="27185" y="4325"/>
                  </a:lnTo>
                  <a:lnTo>
                    <a:pt x="25332" y="2935"/>
                  </a:lnTo>
                  <a:lnTo>
                    <a:pt x="23324" y="1700"/>
                  </a:lnTo>
                  <a:lnTo>
                    <a:pt x="21007" y="773"/>
                  </a:lnTo>
                  <a:lnTo>
                    <a:pt x="19771" y="464"/>
                  </a:lnTo>
                  <a:lnTo>
                    <a:pt x="18690" y="310"/>
                  </a:lnTo>
                  <a:lnTo>
                    <a:pt x="17300" y="155"/>
                  </a:lnTo>
                  <a:lnTo>
                    <a:pt x="16064"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2" name="Google Shape;602;p37"/>
            <p:cNvSpPr/>
            <p:nvPr/>
          </p:nvSpPr>
          <p:spPr>
            <a:xfrm>
              <a:off x="6602248" y="3118386"/>
              <a:ext cx="20628" cy="115423"/>
            </a:xfrm>
            <a:custGeom>
              <a:rect b="b" l="l" r="r" t="t"/>
              <a:pathLst>
                <a:path extrusionOk="0" h="30275" w="5407">
                  <a:moveTo>
                    <a:pt x="0" y="0"/>
                  </a:moveTo>
                  <a:lnTo>
                    <a:pt x="0" y="4789"/>
                  </a:lnTo>
                  <a:lnTo>
                    <a:pt x="5406" y="4789"/>
                  </a:lnTo>
                  <a:lnTo>
                    <a:pt x="5406" y="0"/>
                  </a:lnTo>
                  <a:close/>
                  <a:moveTo>
                    <a:pt x="0" y="7878"/>
                  </a:moveTo>
                  <a:lnTo>
                    <a:pt x="0" y="30274"/>
                  </a:lnTo>
                  <a:lnTo>
                    <a:pt x="5406" y="30274"/>
                  </a:lnTo>
                  <a:lnTo>
                    <a:pt x="5406" y="7878"/>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3" name="Google Shape;603;p37"/>
            <p:cNvSpPr/>
            <p:nvPr/>
          </p:nvSpPr>
          <p:spPr>
            <a:xfrm>
              <a:off x="6635834" y="3118386"/>
              <a:ext cx="49500" cy="115423"/>
            </a:xfrm>
            <a:custGeom>
              <a:rect b="b" l="l" r="r" t="t"/>
              <a:pathLst>
                <a:path extrusionOk="0" h="30275" w="12975">
                  <a:moveTo>
                    <a:pt x="3707" y="0"/>
                  </a:moveTo>
                  <a:lnTo>
                    <a:pt x="3707" y="7878"/>
                  </a:lnTo>
                  <a:lnTo>
                    <a:pt x="0" y="7878"/>
                  </a:lnTo>
                  <a:lnTo>
                    <a:pt x="0" y="11894"/>
                  </a:lnTo>
                  <a:lnTo>
                    <a:pt x="3707" y="11894"/>
                  </a:lnTo>
                  <a:lnTo>
                    <a:pt x="3707" y="30274"/>
                  </a:lnTo>
                  <a:lnTo>
                    <a:pt x="9113" y="30274"/>
                  </a:lnTo>
                  <a:lnTo>
                    <a:pt x="9113" y="11894"/>
                  </a:lnTo>
                  <a:lnTo>
                    <a:pt x="12975" y="11894"/>
                  </a:lnTo>
                  <a:lnTo>
                    <a:pt x="12975" y="7878"/>
                  </a:lnTo>
                  <a:lnTo>
                    <a:pt x="9113" y="7878"/>
                  </a:lnTo>
                  <a:lnTo>
                    <a:pt x="9113"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4" name="Google Shape;604;p37"/>
            <p:cNvSpPr/>
            <p:nvPr/>
          </p:nvSpPr>
          <p:spPr>
            <a:xfrm>
              <a:off x="6701830" y="3118386"/>
              <a:ext cx="90160" cy="115423"/>
            </a:xfrm>
            <a:custGeom>
              <a:rect b="b" l="l" r="r" t="t"/>
              <a:pathLst>
                <a:path extrusionOk="0" h="30275" w="23633">
                  <a:moveTo>
                    <a:pt x="1" y="0"/>
                  </a:moveTo>
                  <a:lnTo>
                    <a:pt x="1" y="30274"/>
                  </a:lnTo>
                  <a:lnTo>
                    <a:pt x="6179" y="30274"/>
                  </a:lnTo>
                  <a:lnTo>
                    <a:pt x="6179" y="16682"/>
                  </a:lnTo>
                  <a:lnTo>
                    <a:pt x="16219" y="30274"/>
                  </a:lnTo>
                  <a:lnTo>
                    <a:pt x="23633" y="30274"/>
                  </a:lnTo>
                  <a:lnTo>
                    <a:pt x="11585" y="15137"/>
                  </a:lnTo>
                  <a:lnTo>
                    <a:pt x="22552" y="0"/>
                  </a:lnTo>
                  <a:lnTo>
                    <a:pt x="16219" y="0"/>
                  </a:lnTo>
                  <a:lnTo>
                    <a:pt x="6179" y="14056"/>
                  </a:lnTo>
                  <a:lnTo>
                    <a:pt x="6179"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5" name="Google Shape;605;p37"/>
            <p:cNvSpPr/>
            <p:nvPr/>
          </p:nvSpPr>
          <p:spPr>
            <a:xfrm>
              <a:off x="6803184" y="3145474"/>
              <a:ext cx="43022" cy="88336"/>
            </a:xfrm>
            <a:custGeom>
              <a:rect b="b" l="l" r="r" t="t"/>
              <a:pathLst>
                <a:path extrusionOk="0" h="23170" w="11277">
                  <a:moveTo>
                    <a:pt x="11276" y="1"/>
                  </a:moveTo>
                  <a:lnTo>
                    <a:pt x="10041" y="155"/>
                  </a:lnTo>
                  <a:lnTo>
                    <a:pt x="8959" y="309"/>
                  </a:lnTo>
                  <a:lnTo>
                    <a:pt x="8033" y="618"/>
                  </a:lnTo>
                  <a:lnTo>
                    <a:pt x="7260" y="1082"/>
                  </a:lnTo>
                  <a:lnTo>
                    <a:pt x="6642" y="1700"/>
                  </a:lnTo>
                  <a:lnTo>
                    <a:pt x="6025" y="2317"/>
                  </a:lnTo>
                  <a:lnTo>
                    <a:pt x="5561" y="2935"/>
                  </a:lnTo>
                  <a:lnTo>
                    <a:pt x="5098" y="3708"/>
                  </a:lnTo>
                  <a:lnTo>
                    <a:pt x="5098" y="773"/>
                  </a:lnTo>
                  <a:lnTo>
                    <a:pt x="1" y="773"/>
                  </a:lnTo>
                  <a:lnTo>
                    <a:pt x="1" y="23169"/>
                  </a:lnTo>
                  <a:lnTo>
                    <a:pt x="5407" y="23169"/>
                  </a:lnTo>
                  <a:lnTo>
                    <a:pt x="5407" y="11122"/>
                  </a:lnTo>
                  <a:lnTo>
                    <a:pt x="5407" y="9731"/>
                  </a:lnTo>
                  <a:lnTo>
                    <a:pt x="5716" y="8496"/>
                  </a:lnTo>
                  <a:lnTo>
                    <a:pt x="6179" y="7569"/>
                  </a:lnTo>
                  <a:lnTo>
                    <a:pt x="6797" y="6797"/>
                  </a:lnTo>
                  <a:lnTo>
                    <a:pt x="7569" y="6179"/>
                  </a:lnTo>
                  <a:lnTo>
                    <a:pt x="8496" y="5715"/>
                  </a:lnTo>
                  <a:lnTo>
                    <a:pt x="9732" y="5561"/>
                  </a:lnTo>
                  <a:lnTo>
                    <a:pt x="11122" y="5407"/>
                  </a:lnTo>
                  <a:lnTo>
                    <a:pt x="11276" y="5407"/>
                  </a:lnTo>
                  <a:lnTo>
                    <a:pt x="11276"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6" name="Google Shape;606;p37"/>
            <p:cNvSpPr/>
            <p:nvPr/>
          </p:nvSpPr>
          <p:spPr>
            <a:xfrm>
              <a:off x="6850913" y="3145474"/>
              <a:ext cx="92521" cy="91279"/>
            </a:xfrm>
            <a:custGeom>
              <a:rect b="b" l="l" r="r" t="t"/>
              <a:pathLst>
                <a:path extrusionOk="0" h="23942" w="24252">
                  <a:moveTo>
                    <a:pt x="12049" y="4943"/>
                  </a:moveTo>
                  <a:lnTo>
                    <a:pt x="13284" y="5098"/>
                  </a:lnTo>
                  <a:lnTo>
                    <a:pt x="14211" y="5407"/>
                  </a:lnTo>
                  <a:lnTo>
                    <a:pt x="15292" y="5715"/>
                  </a:lnTo>
                  <a:lnTo>
                    <a:pt x="16065" y="6179"/>
                  </a:lnTo>
                  <a:lnTo>
                    <a:pt x="16837" y="6797"/>
                  </a:lnTo>
                  <a:lnTo>
                    <a:pt x="17455" y="7415"/>
                  </a:lnTo>
                  <a:lnTo>
                    <a:pt x="17918" y="8187"/>
                  </a:lnTo>
                  <a:lnTo>
                    <a:pt x="18382" y="8959"/>
                  </a:lnTo>
                  <a:lnTo>
                    <a:pt x="18691" y="9731"/>
                  </a:lnTo>
                  <a:lnTo>
                    <a:pt x="18845" y="10504"/>
                  </a:lnTo>
                  <a:lnTo>
                    <a:pt x="18999" y="12203"/>
                  </a:lnTo>
                  <a:lnTo>
                    <a:pt x="18691" y="13747"/>
                  </a:lnTo>
                  <a:lnTo>
                    <a:pt x="18382" y="14520"/>
                  </a:lnTo>
                  <a:lnTo>
                    <a:pt x="18073" y="15292"/>
                  </a:lnTo>
                  <a:lnTo>
                    <a:pt x="17609" y="16064"/>
                  </a:lnTo>
                  <a:lnTo>
                    <a:pt x="17146" y="16682"/>
                  </a:lnTo>
                  <a:lnTo>
                    <a:pt x="16528" y="17300"/>
                  </a:lnTo>
                  <a:lnTo>
                    <a:pt x="15756" y="17918"/>
                  </a:lnTo>
                  <a:lnTo>
                    <a:pt x="14984" y="18227"/>
                  </a:lnTo>
                  <a:lnTo>
                    <a:pt x="14211" y="18536"/>
                  </a:lnTo>
                  <a:lnTo>
                    <a:pt x="13130" y="18844"/>
                  </a:lnTo>
                  <a:lnTo>
                    <a:pt x="11276" y="18844"/>
                  </a:lnTo>
                  <a:lnTo>
                    <a:pt x="10504" y="18690"/>
                  </a:lnTo>
                  <a:lnTo>
                    <a:pt x="8960" y="18227"/>
                  </a:lnTo>
                  <a:lnTo>
                    <a:pt x="7878" y="17454"/>
                  </a:lnTo>
                  <a:lnTo>
                    <a:pt x="6952" y="16528"/>
                  </a:lnTo>
                  <a:lnTo>
                    <a:pt x="6179" y="15446"/>
                  </a:lnTo>
                  <a:lnTo>
                    <a:pt x="5716" y="14365"/>
                  </a:lnTo>
                  <a:lnTo>
                    <a:pt x="5407" y="13130"/>
                  </a:lnTo>
                  <a:lnTo>
                    <a:pt x="5253" y="12048"/>
                  </a:lnTo>
                  <a:lnTo>
                    <a:pt x="5407" y="10658"/>
                  </a:lnTo>
                  <a:lnTo>
                    <a:pt x="5716" y="9422"/>
                  </a:lnTo>
                  <a:lnTo>
                    <a:pt x="6334" y="8341"/>
                  </a:lnTo>
                  <a:lnTo>
                    <a:pt x="7106" y="7260"/>
                  </a:lnTo>
                  <a:lnTo>
                    <a:pt x="8033" y="6333"/>
                  </a:lnTo>
                  <a:lnTo>
                    <a:pt x="9114" y="5561"/>
                  </a:lnTo>
                  <a:lnTo>
                    <a:pt x="10504" y="5252"/>
                  </a:lnTo>
                  <a:lnTo>
                    <a:pt x="12049" y="4943"/>
                  </a:lnTo>
                  <a:close/>
                  <a:moveTo>
                    <a:pt x="11276" y="1"/>
                  </a:moveTo>
                  <a:lnTo>
                    <a:pt x="10195" y="155"/>
                  </a:lnTo>
                  <a:lnTo>
                    <a:pt x="8960" y="309"/>
                  </a:lnTo>
                  <a:lnTo>
                    <a:pt x="7878" y="464"/>
                  </a:lnTo>
                  <a:lnTo>
                    <a:pt x="6952" y="927"/>
                  </a:lnTo>
                  <a:lnTo>
                    <a:pt x="5870" y="1391"/>
                  </a:lnTo>
                  <a:lnTo>
                    <a:pt x="4944" y="1854"/>
                  </a:lnTo>
                  <a:lnTo>
                    <a:pt x="4017" y="2626"/>
                  </a:lnTo>
                  <a:lnTo>
                    <a:pt x="3245" y="3399"/>
                  </a:lnTo>
                  <a:lnTo>
                    <a:pt x="2472" y="4171"/>
                  </a:lnTo>
                  <a:lnTo>
                    <a:pt x="1854" y="5098"/>
                  </a:lnTo>
                  <a:lnTo>
                    <a:pt x="1237" y="6024"/>
                  </a:lnTo>
                  <a:lnTo>
                    <a:pt x="773" y="7106"/>
                  </a:lnTo>
                  <a:lnTo>
                    <a:pt x="464" y="8187"/>
                  </a:lnTo>
                  <a:lnTo>
                    <a:pt x="155" y="9422"/>
                  </a:lnTo>
                  <a:lnTo>
                    <a:pt x="1" y="10658"/>
                  </a:lnTo>
                  <a:lnTo>
                    <a:pt x="1" y="11894"/>
                  </a:lnTo>
                  <a:lnTo>
                    <a:pt x="1" y="13130"/>
                  </a:lnTo>
                  <a:lnTo>
                    <a:pt x="155" y="14211"/>
                  </a:lnTo>
                  <a:lnTo>
                    <a:pt x="310" y="15446"/>
                  </a:lnTo>
                  <a:lnTo>
                    <a:pt x="773" y="16528"/>
                  </a:lnTo>
                  <a:lnTo>
                    <a:pt x="1082" y="17454"/>
                  </a:lnTo>
                  <a:lnTo>
                    <a:pt x="1700" y="18536"/>
                  </a:lnTo>
                  <a:lnTo>
                    <a:pt x="2318" y="19462"/>
                  </a:lnTo>
                  <a:lnTo>
                    <a:pt x="2936" y="20235"/>
                  </a:lnTo>
                  <a:lnTo>
                    <a:pt x="3708" y="21007"/>
                  </a:lnTo>
                  <a:lnTo>
                    <a:pt x="4635" y="21779"/>
                  </a:lnTo>
                  <a:lnTo>
                    <a:pt x="5561" y="22397"/>
                  </a:lnTo>
                  <a:lnTo>
                    <a:pt x="6488" y="22860"/>
                  </a:lnTo>
                  <a:lnTo>
                    <a:pt x="7569" y="23324"/>
                  </a:lnTo>
                  <a:lnTo>
                    <a:pt x="8805" y="23633"/>
                  </a:lnTo>
                  <a:lnTo>
                    <a:pt x="10041" y="23787"/>
                  </a:lnTo>
                  <a:lnTo>
                    <a:pt x="11276" y="23942"/>
                  </a:lnTo>
                  <a:lnTo>
                    <a:pt x="12512" y="23787"/>
                  </a:lnTo>
                  <a:lnTo>
                    <a:pt x="13593" y="23633"/>
                  </a:lnTo>
                  <a:lnTo>
                    <a:pt x="14675" y="23324"/>
                  </a:lnTo>
                  <a:lnTo>
                    <a:pt x="15756" y="22860"/>
                  </a:lnTo>
                  <a:lnTo>
                    <a:pt x="16683" y="22397"/>
                  </a:lnTo>
                  <a:lnTo>
                    <a:pt x="17609" y="21625"/>
                  </a:lnTo>
                  <a:lnTo>
                    <a:pt x="18227" y="20852"/>
                  </a:lnTo>
                  <a:lnTo>
                    <a:pt x="18845" y="19926"/>
                  </a:lnTo>
                  <a:lnTo>
                    <a:pt x="18845" y="23169"/>
                  </a:lnTo>
                  <a:lnTo>
                    <a:pt x="24251" y="23169"/>
                  </a:lnTo>
                  <a:lnTo>
                    <a:pt x="24251" y="773"/>
                  </a:lnTo>
                  <a:lnTo>
                    <a:pt x="18845" y="773"/>
                  </a:lnTo>
                  <a:lnTo>
                    <a:pt x="18845" y="4016"/>
                  </a:lnTo>
                  <a:lnTo>
                    <a:pt x="18536" y="3244"/>
                  </a:lnTo>
                  <a:lnTo>
                    <a:pt x="17918" y="2626"/>
                  </a:lnTo>
                  <a:lnTo>
                    <a:pt x="17146" y="2008"/>
                  </a:lnTo>
                  <a:lnTo>
                    <a:pt x="16219" y="1391"/>
                  </a:lnTo>
                  <a:lnTo>
                    <a:pt x="15292" y="773"/>
                  </a:lnTo>
                  <a:lnTo>
                    <a:pt x="14057" y="464"/>
                  </a:lnTo>
                  <a:lnTo>
                    <a:pt x="12821" y="155"/>
                  </a:lnTo>
                  <a:lnTo>
                    <a:pt x="11276"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7" name="Google Shape;607;p37"/>
            <p:cNvSpPr/>
            <p:nvPr/>
          </p:nvSpPr>
          <p:spPr>
            <a:xfrm>
              <a:off x="6965820" y="3118386"/>
              <a:ext cx="74251" cy="115423"/>
            </a:xfrm>
            <a:custGeom>
              <a:rect b="b" l="l" r="r" t="t"/>
              <a:pathLst>
                <a:path extrusionOk="0" h="30275" w="19463">
                  <a:moveTo>
                    <a:pt x="1" y="0"/>
                  </a:moveTo>
                  <a:lnTo>
                    <a:pt x="1" y="30274"/>
                  </a:lnTo>
                  <a:lnTo>
                    <a:pt x="5407" y="30274"/>
                  </a:lnTo>
                  <a:lnTo>
                    <a:pt x="5407" y="18999"/>
                  </a:lnTo>
                  <a:lnTo>
                    <a:pt x="13439" y="30274"/>
                  </a:lnTo>
                  <a:lnTo>
                    <a:pt x="19462" y="30274"/>
                  </a:lnTo>
                  <a:lnTo>
                    <a:pt x="10195" y="17763"/>
                  </a:lnTo>
                  <a:lnTo>
                    <a:pt x="19462" y="7878"/>
                  </a:lnTo>
                  <a:lnTo>
                    <a:pt x="13130" y="7878"/>
                  </a:lnTo>
                  <a:lnTo>
                    <a:pt x="5407" y="16373"/>
                  </a:lnTo>
                  <a:lnTo>
                    <a:pt x="5407"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8" name="Google Shape;608;p37"/>
            <p:cNvSpPr/>
            <p:nvPr/>
          </p:nvSpPr>
          <p:spPr>
            <a:xfrm>
              <a:off x="7041834" y="3145474"/>
              <a:ext cx="90751" cy="90692"/>
            </a:xfrm>
            <a:custGeom>
              <a:rect b="b" l="l" r="r" t="t"/>
              <a:pathLst>
                <a:path extrusionOk="0" h="23788" w="23788">
                  <a:moveTo>
                    <a:pt x="10967" y="4634"/>
                  </a:moveTo>
                  <a:lnTo>
                    <a:pt x="12049" y="4789"/>
                  </a:lnTo>
                  <a:lnTo>
                    <a:pt x="12975" y="4943"/>
                  </a:lnTo>
                  <a:lnTo>
                    <a:pt x="13902" y="5252"/>
                  </a:lnTo>
                  <a:lnTo>
                    <a:pt x="14674" y="5715"/>
                  </a:lnTo>
                  <a:lnTo>
                    <a:pt x="5870" y="14983"/>
                  </a:lnTo>
                  <a:lnTo>
                    <a:pt x="5407" y="14211"/>
                  </a:lnTo>
                  <a:lnTo>
                    <a:pt x="4944" y="13438"/>
                  </a:lnTo>
                  <a:lnTo>
                    <a:pt x="4789" y="12357"/>
                  </a:lnTo>
                  <a:lnTo>
                    <a:pt x="4635" y="11430"/>
                  </a:lnTo>
                  <a:lnTo>
                    <a:pt x="4789" y="10195"/>
                  </a:lnTo>
                  <a:lnTo>
                    <a:pt x="5098" y="9114"/>
                  </a:lnTo>
                  <a:lnTo>
                    <a:pt x="5716" y="8032"/>
                  </a:lnTo>
                  <a:lnTo>
                    <a:pt x="6643" y="6797"/>
                  </a:lnTo>
                  <a:lnTo>
                    <a:pt x="7569" y="5870"/>
                  </a:lnTo>
                  <a:lnTo>
                    <a:pt x="8651" y="5252"/>
                  </a:lnTo>
                  <a:lnTo>
                    <a:pt x="9886" y="4943"/>
                  </a:lnTo>
                  <a:lnTo>
                    <a:pt x="10967" y="4634"/>
                  </a:lnTo>
                  <a:close/>
                  <a:moveTo>
                    <a:pt x="11431" y="1"/>
                  </a:moveTo>
                  <a:lnTo>
                    <a:pt x="10350" y="155"/>
                  </a:lnTo>
                  <a:lnTo>
                    <a:pt x="9268" y="309"/>
                  </a:lnTo>
                  <a:lnTo>
                    <a:pt x="8187" y="618"/>
                  </a:lnTo>
                  <a:lnTo>
                    <a:pt x="7106" y="927"/>
                  </a:lnTo>
                  <a:lnTo>
                    <a:pt x="6025" y="1545"/>
                  </a:lnTo>
                  <a:lnTo>
                    <a:pt x="5098" y="2163"/>
                  </a:lnTo>
                  <a:lnTo>
                    <a:pt x="4171" y="2935"/>
                  </a:lnTo>
                  <a:lnTo>
                    <a:pt x="3244" y="3708"/>
                  </a:lnTo>
                  <a:lnTo>
                    <a:pt x="2472" y="4789"/>
                  </a:lnTo>
                  <a:lnTo>
                    <a:pt x="1700" y="5715"/>
                  </a:lnTo>
                  <a:lnTo>
                    <a:pt x="1236" y="6797"/>
                  </a:lnTo>
                  <a:lnTo>
                    <a:pt x="773" y="7878"/>
                  </a:lnTo>
                  <a:lnTo>
                    <a:pt x="464" y="8959"/>
                  </a:lnTo>
                  <a:lnTo>
                    <a:pt x="155" y="10040"/>
                  </a:lnTo>
                  <a:lnTo>
                    <a:pt x="1" y="11276"/>
                  </a:lnTo>
                  <a:lnTo>
                    <a:pt x="1" y="12357"/>
                  </a:lnTo>
                  <a:lnTo>
                    <a:pt x="155" y="13438"/>
                  </a:lnTo>
                  <a:lnTo>
                    <a:pt x="464" y="14674"/>
                  </a:lnTo>
                  <a:lnTo>
                    <a:pt x="773" y="15755"/>
                  </a:lnTo>
                  <a:lnTo>
                    <a:pt x="1236" y="16837"/>
                  </a:lnTo>
                  <a:lnTo>
                    <a:pt x="1700" y="17763"/>
                  </a:lnTo>
                  <a:lnTo>
                    <a:pt x="2318" y="18844"/>
                  </a:lnTo>
                  <a:lnTo>
                    <a:pt x="3090" y="19771"/>
                  </a:lnTo>
                  <a:lnTo>
                    <a:pt x="3862" y="20544"/>
                  </a:lnTo>
                  <a:lnTo>
                    <a:pt x="4789" y="21316"/>
                  </a:lnTo>
                  <a:lnTo>
                    <a:pt x="5716" y="21934"/>
                  </a:lnTo>
                  <a:lnTo>
                    <a:pt x="6643" y="22551"/>
                  </a:lnTo>
                  <a:lnTo>
                    <a:pt x="7724" y="23015"/>
                  </a:lnTo>
                  <a:lnTo>
                    <a:pt x="8805" y="23324"/>
                  </a:lnTo>
                  <a:lnTo>
                    <a:pt x="9886" y="23633"/>
                  </a:lnTo>
                  <a:lnTo>
                    <a:pt x="10967" y="23787"/>
                  </a:lnTo>
                  <a:lnTo>
                    <a:pt x="13284" y="23787"/>
                  </a:lnTo>
                  <a:lnTo>
                    <a:pt x="14366" y="23633"/>
                  </a:lnTo>
                  <a:lnTo>
                    <a:pt x="15601" y="23324"/>
                  </a:lnTo>
                  <a:lnTo>
                    <a:pt x="16682" y="22860"/>
                  </a:lnTo>
                  <a:lnTo>
                    <a:pt x="17764" y="22397"/>
                  </a:lnTo>
                  <a:lnTo>
                    <a:pt x="18690" y="21779"/>
                  </a:lnTo>
                  <a:lnTo>
                    <a:pt x="19772" y="21007"/>
                  </a:lnTo>
                  <a:lnTo>
                    <a:pt x="20698" y="20080"/>
                  </a:lnTo>
                  <a:lnTo>
                    <a:pt x="21780" y="18690"/>
                  </a:lnTo>
                  <a:lnTo>
                    <a:pt x="22552" y="17300"/>
                  </a:lnTo>
                  <a:lnTo>
                    <a:pt x="23170" y="15755"/>
                  </a:lnTo>
                  <a:lnTo>
                    <a:pt x="23633" y="14056"/>
                  </a:lnTo>
                  <a:lnTo>
                    <a:pt x="23788" y="12357"/>
                  </a:lnTo>
                  <a:lnTo>
                    <a:pt x="23633" y="10504"/>
                  </a:lnTo>
                  <a:lnTo>
                    <a:pt x="23324" y="8805"/>
                  </a:lnTo>
                  <a:lnTo>
                    <a:pt x="22706" y="6951"/>
                  </a:lnTo>
                  <a:lnTo>
                    <a:pt x="18845" y="10967"/>
                  </a:lnTo>
                  <a:lnTo>
                    <a:pt x="18999" y="11585"/>
                  </a:lnTo>
                  <a:lnTo>
                    <a:pt x="19154" y="12357"/>
                  </a:lnTo>
                  <a:lnTo>
                    <a:pt x="19154" y="13130"/>
                  </a:lnTo>
                  <a:lnTo>
                    <a:pt x="18999" y="13902"/>
                  </a:lnTo>
                  <a:lnTo>
                    <a:pt x="18690" y="14674"/>
                  </a:lnTo>
                  <a:lnTo>
                    <a:pt x="18382" y="15446"/>
                  </a:lnTo>
                  <a:lnTo>
                    <a:pt x="17918" y="16219"/>
                  </a:lnTo>
                  <a:lnTo>
                    <a:pt x="17300" y="16837"/>
                  </a:lnTo>
                  <a:lnTo>
                    <a:pt x="16528" y="17763"/>
                  </a:lnTo>
                  <a:lnTo>
                    <a:pt x="15447" y="18381"/>
                  </a:lnTo>
                  <a:lnTo>
                    <a:pt x="14520" y="18844"/>
                  </a:lnTo>
                  <a:lnTo>
                    <a:pt x="13284" y="18999"/>
                  </a:lnTo>
                  <a:lnTo>
                    <a:pt x="12203" y="19153"/>
                  </a:lnTo>
                  <a:lnTo>
                    <a:pt x="10967" y="18999"/>
                  </a:lnTo>
                  <a:lnTo>
                    <a:pt x="9886" y="18536"/>
                  </a:lnTo>
                  <a:lnTo>
                    <a:pt x="8805" y="17763"/>
                  </a:lnTo>
                  <a:lnTo>
                    <a:pt x="21162" y="4634"/>
                  </a:lnTo>
                  <a:lnTo>
                    <a:pt x="20235" y="3553"/>
                  </a:lnTo>
                  <a:lnTo>
                    <a:pt x="19154" y="2626"/>
                  </a:lnTo>
                  <a:lnTo>
                    <a:pt x="18073" y="1854"/>
                  </a:lnTo>
                  <a:lnTo>
                    <a:pt x="16837" y="1236"/>
                  </a:lnTo>
                  <a:lnTo>
                    <a:pt x="15601" y="618"/>
                  </a:lnTo>
                  <a:lnTo>
                    <a:pt x="14366" y="309"/>
                  </a:lnTo>
                  <a:lnTo>
                    <a:pt x="12975" y="155"/>
                  </a:lnTo>
                  <a:lnTo>
                    <a:pt x="11431"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9" name="Google Shape;609;p37"/>
            <p:cNvSpPr/>
            <p:nvPr/>
          </p:nvSpPr>
          <p:spPr>
            <a:xfrm>
              <a:off x="7149082" y="3145474"/>
              <a:ext cx="78963" cy="88336"/>
            </a:xfrm>
            <a:custGeom>
              <a:rect b="b" l="l" r="r" t="t"/>
              <a:pathLst>
                <a:path extrusionOk="0" h="23170" w="20698">
                  <a:moveTo>
                    <a:pt x="11894" y="1"/>
                  </a:moveTo>
                  <a:lnTo>
                    <a:pt x="10504" y="155"/>
                  </a:lnTo>
                  <a:lnTo>
                    <a:pt x="9268" y="309"/>
                  </a:lnTo>
                  <a:lnTo>
                    <a:pt x="8187" y="773"/>
                  </a:lnTo>
                  <a:lnTo>
                    <a:pt x="7260" y="1236"/>
                  </a:lnTo>
                  <a:lnTo>
                    <a:pt x="6488" y="1700"/>
                  </a:lnTo>
                  <a:lnTo>
                    <a:pt x="5870" y="2317"/>
                  </a:lnTo>
                  <a:lnTo>
                    <a:pt x="5407" y="3090"/>
                  </a:lnTo>
                  <a:lnTo>
                    <a:pt x="4943" y="3708"/>
                  </a:lnTo>
                  <a:lnTo>
                    <a:pt x="4943" y="773"/>
                  </a:lnTo>
                  <a:lnTo>
                    <a:pt x="0" y="773"/>
                  </a:lnTo>
                  <a:lnTo>
                    <a:pt x="0" y="23169"/>
                  </a:lnTo>
                  <a:lnTo>
                    <a:pt x="5252" y="23169"/>
                  </a:lnTo>
                  <a:lnTo>
                    <a:pt x="5252" y="10813"/>
                  </a:lnTo>
                  <a:lnTo>
                    <a:pt x="5407" y="9577"/>
                  </a:lnTo>
                  <a:lnTo>
                    <a:pt x="5561" y="8496"/>
                  </a:lnTo>
                  <a:lnTo>
                    <a:pt x="5870" y="7569"/>
                  </a:lnTo>
                  <a:lnTo>
                    <a:pt x="6488" y="6797"/>
                  </a:lnTo>
                  <a:lnTo>
                    <a:pt x="7106" y="6024"/>
                  </a:lnTo>
                  <a:lnTo>
                    <a:pt x="8032" y="5561"/>
                  </a:lnTo>
                  <a:lnTo>
                    <a:pt x="9114" y="5252"/>
                  </a:lnTo>
                  <a:lnTo>
                    <a:pt x="10349" y="5098"/>
                  </a:lnTo>
                  <a:lnTo>
                    <a:pt x="11739" y="5252"/>
                  </a:lnTo>
                  <a:lnTo>
                    <a:pt x="12821" y="5561"/>
                  </a:lnTo>
                  <a:lnTo>
                    <a:pt x="13593" y="6024"/>
                  </a:lnTo>
                  <a:lnTo>
                    <a:pt x="14211" y="6797"/>
                  </a:lnTo>
                  <a:lnTo>
                    <a:pt x="14674" y="7569"/>
                  </a:lnTo>
                  <a:lnTo>
                    <a:pt x="14983" y="8650"/>
                  </a:lnTo>
                  <a:lnTo>
                    <a:pt x="15292" y="9731"/>
                  </a:lnTo>
                  <a:lnTo>
                    <a:pt x="15292" y="10967"/>
                  </a:lnTo>
                  <a:lnTo>
                    <a:pt x="15292" y="23169"/>
                  </a:lnTo>
                  <a:lnTo>
                    <a:pt x="20698" y="23169"/>
                  </a:lnTo>
                  <a:lnTo>
                    <a:pt x="20698" y="9577"/>
                  </a:lnTo>
                  <a:lnTo>
                    <a:pt x="20544" y="8032"/>
                  </a:lnTo>
                  <a:lnTo>
                    <a:pt x="20235" y="6488"/>
                  </a:lnTo>
                  <a:lnTo>
                    <a:pt x="19771" y="4789"/>
                  </a:lnTo>
                  <a:lnTo>
                    <a:pt x="18999" y="3399"/>
                  </a:lnTo>
                  <a:lnTo>
                    <a:pt x="18536" y="2626"/>
                  </a:lnTo>
                  <a:lnTo>
                    <a:pt x="17918" y="2008"/>
                  </a:lnTo>
                  <a:lnTo>
                    <a:pt x="17145" y="1545"/>
                  </a:lnTo>
                  <a:lnTo>
                    <a:pt x="16373" y="927"/>
                  </a:lnTo>
                  <a:lnTo>
                    <a:pt x="15446" y="618"/>
                  </a:lnTo>
                  <a:lnTo>
                    <a:pt x="14365" y="309"/>
                  </a:lnTo>
                  <a:lnTo>
                    <a:pt x="13284" y="155"/>
                  </a:lnTo>
                  <a:lnTo>
                    <a:pt x="11894"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0" name="Google Shape;610;p37"/>
            <p:cNvSpPr/>
            <p:nvPr/>
          </p:nvSpPr>
          <p:spPr>
            <a:xfrm>
              <a:off x="6137909" y="3031823"/>
              <a:ext cx="286384" cy="249094"/>
            </a:xfrm>
            <a:custGeom>
              <a:rect b="b" l="l" r="r" t="t"/>
              <a:pathLst>
                <a:path extrusionOk="0" h="65336" w="75068">
                  <a:moveTo>
                    <a:pt x="29038" y="35217"/>
                  </a:moveTo>
                  <a:lnTo>
                    <a:pt x="29656" y="35371"/>
                  </a:lnTo>
                  <a:lnTo>
                    <a:pt x="30120" y="35680"/>
                  </a:lnTo>
                  <a:lnTo>
                    <a:pt x="30583" y="36143"/>
                  </a:lnTo>
                  <a:lnTo>
                    <a:pt x="31046" y="36607"/>
                  </a:lnTo>
                  <a:lnTo>
                    <a:pt x="31201" y="37070"/>
                  </a:lnTo>
                  <a:lnTo>
                    <a:pt x="31510" y="37688"/>
                  </a:lnTo>
                  <a:lnTo>
                    <a:pt x="31510" y="38306"/>
                  </a:lnTo>
                  <a:lnTo>
                    <a:pt x="31510" y="38924"/>
                  </a:lnTo>
                  <a:lnTo>
                    <a:pt x="31201" y="39387"/>
                  </a:lnTo>
                  <a:lnTo>
                    <a:pt x="31046" y="40005"/>
                  </a:lnTo>
                  <a:lnTo>
                    <a:pt x="30583" y="40468"/>
                  </a:lnTo>
                  <a:lnTo>
                    <a:pt x="30120" y="40777"/>
                  </a:lnTo>
                  <a:lnTo>
                    <a:pt x="29656" y="41086"/>
                  </a:lnTo>
                  <a:lnTo>
                    <a:pt x="29038" y="41240"/>
                  </a:lnTo>
                  <a:lnTo>
                    <a:pt x="28421" y="41395"/>
                  </a:lnTo>
                  <a:lnTo>
                    <a:pt x="27803" y="41240"/>
                  </a:lnTo>
                  <a:lnTo>
                    <a:pt x="27185" y="41086"/>
                  </a:lnTo>
                  <a:lnTo>
                    <a:pt x="26721" y="40777"/>
                  </a:lnTo>
                  <a:lnTo>
                    <a:pt x="26258" y="40468"/>
                  </a:lnTo>
                  <a:lnTo>
                    <a:pt x="25795" y="40005"/>
                  </a:lnTo>
                  <a:lnTo>
                    <a:pt x="25640" y="39387"/>
                  </a:lnTo>
                  <a:lnTo>
                    <a:pt x="25331" y="38924"/>
                  </a:lnTo>
                  <a:lnTo>
                    <a:pt x="25331" y="38306"/>
                  </a:lnTo>
                  <a:lnTo>
                    <a:pt x="25331" y="37688"/>
                  </a:lnTo>
                  <a:lnTo>
                    <a:pt x="25640" y="37070"/>
                  </a:lnTo>
                  <a:lnTo>
                    <a:pt x="25795" y="36607"/>
                  </a:lnTo>
                  <a:lnTo>
                    <a:pt x="26258" y="36143"/>
                  </a:lnTo>
                  <a:lnTo>
                    <a:pt x="26721" y="35680"/>
                  </a:lnTo>
                  <a:lnTo>
                    <a:pt x="27185" y="35371"/>
                  </a:lnTo>
                  <a:lnTo>
                    <a:pt x="27803" y="35217"/>
                  </a:lnTo>
                  <a:close/>
                  <a:moveTo>
                    <a:pt x="47265" y="35217"/>
                  </a:moveTo>
                  <a:lnTo>
                    <a:pt x="47882" y="35371"/>
                  </a:lnTo>
                  <a:lnTo>
                    <a:pt x="48346" y="35680"/>
                  </a:lnTo>
                  <a:lnTo>
                    <a:pt x="48809" y="36143"/>
                  </a:lnTo>
                  <a:lnTo>
                    <a:pt x="49118" y="36607"/>
                  </a:lnTo>
                  <a:lnTo>
                    <a:pt x="49427" y="37070"/>
                  </a:lnTo>
                  <a:lnTo>
                    <a:pt x="49581" y="37688"/>
                  </a:lnTo>
                  <a:lnTo>
                    <a:pt x="49736" y="38306"/>
                  </a:lnTo>
                  <a:lnTo>
                    <a:pt x="49581" y="38924"/>
                  </a:lnTo>
                  <a:lnTo>
                    <a:pt x="49427" y="39387"/>
                  </a:lnTo>
                  <a:lnTo>
                    <a:pt x="49118" y="40005"/>
                  </a:lnTo>
                  <a:lnTo>
                    <a:pt x="48809" y="40468"/>
                  </a:lnTo>
                  <a:lnTo>
                    <a:pt x="48346" y="40777"/>
                  </a:lnTo>
                  <a:lnTo>
                    <a:pt x="47882" y="41086"/>
                  </a:lnTo>
                  <a:lnTo>
                    <a:pt x="47265" y="41240"/>
                  </a:lnTo>
                  <a:lnTo>
                    <a:pt x="46647" y="41395"/>
                  </a:lnTo>
                  <a:lnTo>
                    <a:pt x="46029" y="41240"/>
                  </a:lnTo>
                  <a:lnTo>
                    <a:pt x="45411" y="41086"/>
                  </a:lnTo>
                  <a:lnTo>
                    <a:pt x="44948" y="40777"/>
                  </a:lnTo>
                  <a:lnTo>
                    <a:pt x="44484" y="40468"/>
                  </a:lnTo>
                  <a:lnTo>
                    <a:pt x="44021" y="40005"/>
                  </a:lnTo>
                  <a:lnTo>
                    <a:pt x="43712" y="39387"/>
                  </a:lnTo>
                  <a:lnTo>
                    <a:pt x="43558" y="38924"/>
                  </a:lnTo>
                  <a:lnTo>
                    <a:pt x="43558" y="38306"/>
                  </a:lnTo>
                  <a:lnTo>
                    <a:pt x="43558" y="37688"/>
                  </a:lnTo>
                  <a:lnTo>
                    <a:pt x="43712" y="37070"/>
                  </a:lnTo>
                  <a:lnTo>
                    <a:pt x="44021" y="36607"/>
                  </a:lnTo>
                  <a:lnTo>
                    <a:pt x="44484" y="36143"/>
                  </a:lnTo>
                  <a:lnTo>
                    <a:pt x="44948" y="35680"/>
                  </a:lnTo>
                  <a:lnTo>
                    <a:pt x="45411" y="35371"/>
                  </a:lnTo>
                  <a:lnTo>
                    <a:pt x="46029" y="35217"/>
                  </a:lnTo>
                  <a:close/>
                  <a:moveTo>
                    <a:pt x="22551" y="0"/>
                  </a:moveTo>
                  <a:lnTo>
                    <a:pt x="22242" y="154"/>
                  </a:lnTo>
                  <a:lnTo>
                    <a:pt x="20389" y="1236"/>
                  </a:lnTo>
                  <a:lnTo>
                    <a:pt x="18690" y="2317"/>
                  </a:lnTo>
                  <a:lnTo>
                    <a:pt x="16991" y="3707"/>
                  </a:lnTo>
                  <a:lnTo>
                    <a:pt x="15446" y="5097"/>
                  </a:lnTo>
                  <a:lnTo>
                    <a:pt x="14056" y="6487"/>
                  </a:lnTo>
                  <a:lnTo>
                    <a:pt x="12666" y="8186"/>
                  </a:lnTo>
                  <a:lnTo>
                    <a:pt x="11430" y="9885"/>
                  </a:lnTo>
                  <a:lnTo>
                    <a:pt x="10349" y="11584"/>
                  </a:lnTo>
                  <a:lnTo>
                    <a:pt x="9268" y="13438"/>
                  </a:lnTo>
                  <a:lnTo>
                    <a:pt x="8341" y="15291"/>
                  </a:lnTo>
                  <a:lnTo>
                    <a:pt x="7569" y="17299"/>
                  </a:lnTo>
                  <a:lnTo>
                    <a:pt x="6951" y="19307"/>
                  </a:lnTo>
                  <a:lnTo>
                    <a:pt x="6487" y="21315"/>
                  </a:lnTo>
                  <a:lnTo>
                    <a:pt x="6178" y="23478"/>
                  </a:lnTo>
                  <a:lnTo>
                    <a:pt x="5869" y="25640"/>
                  </a:lnTo>
                  <a:lnTo>
                    <a:pt x="5869" y="27957"/>
                  </a:lnTo>
                  <a:lnTo>
                    <a:pt x="5869" y="30737"/>
                  </a:lnTo>
                  <a:lnTo>
                    <a:pt x="6333" y="33363"/>
                  </a:lnTo>
                  <a:lnTo>
                    <a:pt x="6796" y="35989"/>
                  </a:lnTo>
                  <a:lnTo>
                    <a:pt x="7569" y="38460"/>
                  </a:lnTo>
                  <a:lnTo>
                    <a:pt x="8650" y="40932"/>
                  </a:lnTo>
                  <a:lnTo>
                    <a:pt x="9731" y="43248"/>
                  </a:lnTo>
                  <a:lnTo>
                    <a:pt x="11121" y="45565"/>
                  </a:lnTo>
                  <a:lnTo>
                    <a:pt x="12666" y="47573"/>
                  </a:lnTo>
                  <a:lnTo>
                    <a:pt x="14365" y="49581"/>
                  </a:lnTo>
                  <a:lnTo>
                    <a:pt x="16218" y="51435"/>
                  </a:lnTo>
                  <a:lnTo>
                    <a:pt x="18226" y="53134"/>
                  </a:lnTo>
                  <a:lnTo>
                    <a:pt x="20389" y="54524"/>
                  </a:lnTo>
                  <a:lnTo>
                    <a:pt x="22551" y="55914"/>
                  </a:lnTo>
                  <a:lnTo>
                    <a:pt x="25022" y="56995"/>
                  </a:lnTo>
                  <a:lnTo>
                    <a:pt x="27494" y="57922"/>
                  </a:lnTo>
                  <a:lnTo>
                    <a:pt x="29965" y="58694"/>
                  </a:lnTo>
                  <a:lnTo>
                    <a:pt x="29965" y="45256"/>
                  </a:lnTo>
                  <a:lnTo>
                    <a:pt x="31510" y="45565"/>
                  </a:lnTo>
                  <a:lnTo>
                    <a:pt x="33054" y="46029"/>
                  </a:lnTo>
                  <a:lnTo>
                    <a:pt x="33054" y="62092"/>
                  </a:lnTo>
                  <a:lnTo>
                    <a:pt x="29811" y="61475"/>
                  </a:lnTo>
                  <a:lnTo>
                    <a:pt x="26876" y="60702"/>
                  </a:lnTo>
                  <a:lnTo>
                    <a:pt x="23941" y="59621"/>
                  </a:lnTo>
                  <a:lnTo>
                    <a:pt x="21161" y="58231"/>
                  </a:lnTo>
                  <a:lnTo>
                    <a:pt x="18535" y="56686"/>
                  </a:lnTo>
                  <a:lnTo>
                    <a:pt x="16064" y="54987"/>
                  </a:lnTo>
                  <a:lnTo>
                    <a:pt x="13747" y="52979"/>
                  </a:lnTo>
                  <a:lnTo>
                    <a:pt x="11739" y="50662"/>
                  </a:lnTo>
                  <a:lnTo>
                    <a:pt x="9731" y="48346"/>
                  </a:lnTo>
                  <a:lnTo>
                    <a:pt x="8032" y="45874"/>
                  </a:lnTo>
                  <a:lnTo>
                    <a:pt x="6642" y="43094"/>
                  </a:lnTo>
                  <a:lnTo>
                    <a:pt x="5406" y="40314"/>
                  </a:lnTo>
                  <a:lnTo>
                    <a:pt x="4325" y="37379"/>
                  </a:lnTo>
                  <a:lnTo>
                    <a:pt x="3553" y="34290"/>
                  </a:lnTo>
                  <a:lnTo>
                    <a:pt x="3244" y="31201"/>
                  </a:lnTo>
                  <a:lnTo>
                    <a:pt x="3089" y="27957"/>
                  </a:lnTo>
                  <a:lnTo>
                    <a:pt x="3244" y="24713"/>
                  </a:lnTo>
                  <a:lnTo>
                    <a:pt x="3553" y="21624"/>
                  </a:lnTo>
                  <a:lnTo>
                    <a:pt x="4325" y="18689"/>
                  </a:lnTo>
                  <a:lnTo>
                    <a:pt x="5252" y="15755"/>
                  </a:lnTo>
                  <a:lnTo>
                    <a:pt x="5252" y="15137"/>
                  </a:lnTo>
                  <a:lnTo>
                    <a:pt x="5252" y="14674"/>
                  </a:lnTo>
                  <a:lnTo>
                    <a:pt x="4943" y="14210"/>
                  </a:lnTo>
                  <a:lnTo>
                    <a:pt x="4479" y="13901"/>
                  </a:lnTo>
                  <a:lnTo>
                    <a:pt x="3861" y="13747"/>
                  </a:lnTo>
                  <a:lnTo>
                    <a:pt x="3398" y="13747"/>
                  </a:lnTo>
                  <a:lnTo>
                    <a:pt x="2935" y="14056"/>
                  </a:lnTo>
                  <a:lnTo>
                    <a:pt x="2626" y="14365"/>
                  </a:lnTo>
                  <a:lnTo>
                    <a:pt x="2471" y="14674"/>
                  </a:lnTo>
                  <a:lnTo>
                    <a:pt x="1390" y="17917"/>
                  </a:lnTo>
                  <a:lnTo>
                    <a:pt x="618" y="21161"/>
                  </a:lnTo>
                  <a:lnTo>
                    <a:pt x="154" y="24404"/>
                  </a:lnTo>
                  <a:lnTo>
                    <a:pt x="0" y="27957"/>
                  </a:lnTo>
                  <a:lnTo>
                    <a:pt x="0" y="29811"/>
                  </a:lnTo>
                  <a:lnTo>
                    <a:pt x="154" y="31664"/>
                  </a:lnTo>
                  <a:lnTo>
                    <a:pt x="772" y="35217"/>
                  </a:lnTo>
                  <a:lnTo>
                    <a:pt x="1699" y="38769"/>
                  </a:lnTo>
                  <a:lnTo>
                    <a:pt x="2780" y="42167"/>
                  </a:lnTo>
                  <a:lnTo>
                    <a:pt x="4325" y="45411"/>
                  </a:lnTo>
                  <a:lnTo>
                    <a:pt x="6178" y="48346"/>
                  </a:lnTo>
                  <a:lnTo>
                    <a:pt x="8186" y="51280"/>
                  </a:lnTo>
                  <a:lnTo>
                    <a:pt x="10503" y="53906"/>
                  </a:lnTo>
                  <a:lnTo>
                    <a:pt x="13129" y="56377"/>
                  </a:lnTo>
                  <a:lnTo>
                    <a:pt x="15755" y="58540"/>
                  </a:lnTo>
                  <a:lnTo>
                    <a:pt x="18844" y="60393"/>
                  </a:lnTo>
                  <a:lnTo>
                    <a:pt x="21933" y="61938"/>
                  </a:lnTo>
                  <a:lnTo>
                    <a:pt x="25177" y="63328"/>
                  </a:lnTo>
                  <a:lnTo>
                    <a:pt x="28729" y="64409"/>
                  </a:lnTo>
                  <a:lnTo>
                    <a:pt x="32282" y="65027"/>
                  </a:lnTo>
                  <a:lnTo>
                    <a:pt x="35989" y="65336"/>
                  </a:lnTo>
                  <a:lnTo>
                    <a:pt x="35989" y="46338"/>
                  </a:lnTo>
                  <a:lnTo>
                    <a:pt x="37534" y="46492"/>
                  </a:lnTo>
                  <a:lnTo>
                    <a:pt x="39078" y="46338"/>
                  </a:lnTo>
                  <a:lnTo>
                    <a:pt x="39078" y="65336"/>
                  </a:lnTo>
                  <a:lnTo>
                    <a:pt x="42785" y="65027"/>
                  </a:lnTo>
                  <a:lnTo>
                    <a:pt x="46338" y="64409"/>
                  </a:lnTo>
                  <a:lnTo>
                    <a:pt x="49736" y="63328"/>
                  </a:lnTo>
                  <a:lnTo>
                    <a:pt x="53134" y="61938"/>
                  </a:lnTo>
                  <a:lnTo>
                    <a:pt x="56223" y="60393"/>
                  </a:lnTo>
                  <a:lnTo>
                    <a:pt x="59158" y="58540"/>
                  </a:lnTo>
                  <a:lnTo>
                    <a:pt x="61938" y="56377"/>
                  </a:lnTo>
                  <a:lnTo>
                    <a:pt x="64564" y="53906"/>
                  </a:lnTo>
                  <a:lnTo>
                    <a:pt x="66881" y="51280"/>
                  </a:lnTo>
                  <a:lnTo>
                    <a:pt x="68889" y="48346"/>
                  </a:lnTo>
                  <a:lnTo>
                    <a:pt x="70742" y="45411"/>
                  </a:lnTo>
                  <a:lnTo>
                    <a:pt x="72133" y="42167"/>
                  </a:lnTo>
                  <a:lnTo>
                    <a:pt x="73368" y="38769"/>
                  </a:lnTo>
                  <a:lnTo>
                    <a:pt x="74295" y="35217"/>
                  </a:lnTo>
                  <a:lnTo>
                    <a:pt x="74758" y="31664"/>
                  </a:lnTo>
                  <a:lnTo>
                    <a:pt x="74913" y="29811"/>
                  </a:lnTo>
                  <a:lnTo>
                    <a:pt x="75067" y="27957"/>
                  </a:lnTo>
                  <a:lnTo>
                    <a:pt x="74913" y="24404"/>
                  </a:lnTo>
                  <a:lnTo>
                    <a:pt x="74449" y="21161"/>
                  </a:lnTo>
                  <a:lnTo>
                    <a:pt x="73677" y="17917"/>
                  </a:lnTo>
                  <a:lnTo>
                    <a:pt x="72596" y="14674"/>
                  </a:lnTo>
                  <a:lnTo>
                    <a:pt x="72287" y="14210"/>
                  </a:lnTo>
                  <a:lnTo>
                    <a:pt x="71824" y="13901"/>
                  </a:lnTo>
                  <a:lnTo>
                    <a:pt x="71206" y="13747"/>
                  </a:lnTo>
                  <a:lnTo>
                    <a:pt x="70588" y="13901"/>
                  </a:lnTo>
                  <a:lnTo>
                    <a:pt x="70279" y="14056"/>
                  </a:lnTo>
                  <a:lnTo>
                    <a:pt x="69970" y="14365"/>
                  </a:lnTo>
                  <a:lnTo>
                    <a:pt x="69816" y="14828"/>
                  </a:lnTo>
                  <a:lnTo>
                    <a:pt x="69661" y="15291"/>
                  </a:lnTo>
                  <a:lnTo>
                    <a:pt x="69816" y="15755"/>
                  </a:lnTo>
                  <a:lnTo>
                    <a:pt x="70742" y="18689"/>
                  </a:lnTo>
                  <a:lnTo>
                    <a:pt x="71360" y="21624"/>
                  </a:lnTo>
                  <a:lnTo>
                    <a:pt x="71824" y="24713"/>
                  </a:lnTo>
                  <a:lnTo>
                    <a:pt x="71978" y="27957"/>
                  </a:lnTo>
                  <a:lnTo>
                    <a:pt x="71824" y="31201"/>
                  </a:lnTo>
                  <a:lnTo>
                    <a:pt x="71360" y="34290"/>
                  </a:lnTo>
                  <a:lnTo>
                    <a:pt x="70742" y="37379"/>
                  </a:lnTo>
                  <a:lnTo>
                    <a:pt x="69661" y="40314"/>
                  </a:lnTo>
                  <a:lnTo>
                    <a:pt x="68426" y="43094"/>
                  </a:lnTo>
                  <a:lnTo>
                    <a:pt x="67035" y="45874"/>
                  </a:lnTo>
                  <a:lnTo>
                    <a:pt x="65336" y="48346"/>
                  </a:lnTo>
                  <a:lnTo>
                    <a:pt x="63328" y="50662"/>
                  </a:lnTo>
                  <a:lnTo>
                    <a:pt x="61166" y="52979"/>
                  </a:lnTo>
                  <a:lnTo>
                    <a:pt x="59004" y="54987"/>
                  </a:lnTo>
                  <a:lnTo>
                    <a:pt x="56532" y="56686"/>
                  </a:lnTo>
                  <a:lnTo>
                    <a:pt x="53906" y="58231"/>
                  </a:lnTo>
                  <a:lnTo>
                    <a:pt x="51126" y="59621"/>
                  </a:lnTo>
                  <a:lnTo>
                    <a:pt x="48191" y="60702"/>
                  </a:lnTo>
                  <a:lnTo>
                    <a:pt x="45102" y="61475"/>
                  </a:lnTo>
                  <a:lnTo>
                    <a:pt x="42013" y="62092"/>
                  </a:lnTo>
                  <a:lnTo>
                    <a:pt x="42013" y="46029"/>
                  </a:lnTo>
                  <a:lnTo>
                    <a:pt x="43558" y="45565"/>
                  </a:lnTo>
                  <a:lnTo>
                    <a:pt x="45102" y="45256"/>
                  </a:lnTo>
                  <a:lnTo>
                    <a:pt x="45102" y="58694"/>
                  </a:lnTo>
                  <a:lnTo>
                    <a:pt x="47574" y="57922"/>
                  </a:lnTo>
                  <a:lnTo>
                    <a:pt x="50045" y="56995"/>
                  </a:lnTo>
                  <a:lnTo>
                    <a:pt x="52362" y="55914"/>
                  </a:lnTo>
                  <a:lnTo>
                    <a:pt x="54679" y="54524"/>
                  </a:lnTo>
                  <a:lnTo>
                    <a:pt x="56841" y="53134"/>
                  </a:lnTo>
                  <a:lnTo>
                    <a:pt x="58849" y="51435"/>
                  </a:lnTo>
                  <a:lnTo>
                    <a:pt x="60703" y="49581"/>
                  </a:lnTo>
                  <a:lnTo>
                    <a:pt x="62402" y="47573"/>
                  </a:lnTo>
                  <a:lnTo>
                    <a:pt x="63792" y="45565"/>
                  </a:lnTo>
                  <a:lnTo>
                    <a:pt x="65182" y="43248"/>
                  </a:lnTo>
                  <a:lnTo>
                    <a:pt x="66418" y="40932"/>
                  </a:lnTo>
                  <a:lnTo>
                    <a:pt x="67344" y="38460"/>
                  </a:lnTo>
                  <a:lnTo>
                    <a:pt x="68117" y="35989"/>
                  </a:lnTo>
                  <a:lnTo>
                    <a:pt x="68734" y="33363"/>
                  </a:lnTo>
                  <a:lnTo>
                    <a:pt x="69043" y="30737"/>
                  </a:lnTo>
                  <a:lnTo>
                    <a:pt x="69198" y="27957"/>
                  </a:lnTo>
                  <a:lnTo>
                    <a:pt x="69198" y="25640"/>
                  </a:lnTo>
                  <a:lnTo>
                    <a:pt x="68889" y="23478"/>
                  </a:lnTo>
                  <a:lnTo>
                    <a:pt x="68580" y="21315"/>
                  </a:lnTo>
                  <a:lnTo>
                    <a:pt x="67962" y="19307"/>
                  </a:lnTo>
                  <a:lnTo>
                    <a:pt x="67344" y="17299"/>
                  </a:lnTo>
                  <a:lnTo>
                    <a:pt x="66572" y="15291"/>
                  </a:lnTo>
                  <a:lnTo>
                    <a:pt x="65645" y="13438"/>
                  </a:lnTo>
                  <a:lnTo>
                    <a:pt x="64719" y="11584"/>
                  </a:lnTo>
                  <a:lnTo>
                    <a:pt x="63637" y="9885"/>
                  </a:lnTo>
                  <a:lnTo>
                    <a:pt x="62247" y="8186"/>
                  </a:lnTo>
                  <a:lnTo>
                    <a:pt x="61011" y="6487"/>
                  </a:lnTo>
                  <a:lnTo>
                    <a:pt x="59467" y="5097"/>
                  </a:lnTo>
                  <a:lnTo>
                    <a:pt x="57922" y="3707"/>
                  </a:lnTo>
                  <a:lnTo>
                    <a:pt x="56378" y="2317"/>
                  </a:lnTo>
                  <a:lnTo>
                    <a:pt x="54679" y="1236"/>
                  </a:lnTo>
                  <a:lnTo>
                    <a:pt x="52825" y="154"/>
                  </a:lnTo>
                  <a:lnTo>
                    <a:pt x="52207" y="0"/>
                  </a:lnTo>
                  <a:lnTo>
                    <a:pt x="51744" y="0"/>
                  </a:lnTo>
                  <a:lnTo>
                    <a:pt x="51126" y="309"/>
                  </a:lnTo>
                  <a:lnTo>
                    <a:pt x="50817" y="772"/>
                  </a:lnTo>
                  <a:lnTo>
                    <a:pt x="50663" y="1390"/>
                  </a:lnTo>
                  <a:lnTo>
                    <a:pt x="50663" y="1854"/>
                  </a:lnTo>
                  <a:lnTo>
                    <a:pt x="50817" y="2162"/>
                  </a:lnTo>
                  <a:lnTo>
                    <a:pt x="51126" y="2471"/>
                  </a:lnTo>
                  <a:lnTo>
                    <a:pt x="51435" y="2780"/>
                  </a:lnTo>
                  <a:lnTo>
                    <a:pt x="52980" y="3707"/>
                  </a:lnTo>
                  <a:lnTo>
                    <a:pt x="54524" y="4788"/>
                  </a:lnTo>
                  <a:lnTo>
                    <a:pt x="56069" y="6024"/>
                  </a:lnTo>
                  <a:lnTo>
                    <a:pt x="57459" y="7260"/>
                  </a:lnTo>
                  <a:lnTo>
                    <a:pt x="58695" y="8650"/>
                  </a:lnTo>
                  <a:lnTo>
                    <a:pt x="59930" y="10040"/>
                  </a:lnTo>
                  <a:lnTo>
                    <a:pt x="61166" y="11584"/>
                  </a:lnTo>
                  <a:lnTo>
                    <a:pt x="62093" y="13129"/>
                  </a:lnTo>
                  <a:lnTo>
                    <a:pt x="63019" y="14828"/>
                  </a:lnTo>
                  <a:lnTo>
                    <a:pt x="63792" y="16527"/>
                  </a:lnTo>
                  <a:lnTo>
                    <a:pt x="64564" y="18226"/>
                  </a:lnTo>
                  <a:lnTo>
                    <a:pt x="65182" y="20080"/>
                  </a:lnTo>
                  <a:lnTo>
                    <a:pt x="65645" y="21933"/>
                  </a:lnTo>
                  <a:lnTo>
                    <a:pt x="65954" y="23941"/>
                  </a:lnTo>
                  <a:lnTo>
                    <a:pt x="66109" y="25949"/>
                  </a:lnTo>
                  <a:lnTo>
                    <a:pt x="66263" y="27957"/>
                  </a:lnTo>
                  <a:lnTo>
                    <a:pt x="66109" y="30119"/>
                  </a:lnTo>
                  <a:lnTo>
                    <a:pt x="65954" y="32436"/>
                  </a:lnTo>
                  <a:lnTo>
                    <a:pt x="65491" y="34444"/>
                  </a:lnTo>
                  <a:lnTo>
                    <a:pt x="64873" y="36607"/>
                  </a:lnTo>
                  <a:lnTo>
                    <a:pt x="64101" y="38615"/>
                  </a:lnTo>
                  <a:lnTo>
                    <a:pt x="63328" y="40623"/>
                  </a:lnTo>
                  <a:lnTo>
                    <a:pt x="62247" y="42476"/>
                  </a:lnTo>
                  <a:lnTo>
                    <a:pt x="61166" y="44175"/>
                  </a:lnTo>
                  <a:lnTo>
                    <a:pt x="59776" y="45874"/>
                  </a:lnTo>
                  <a:lnTo>
                    <a:pt x="58540" y="47573"/>
                  </a:lnTo>
                  <a:lnTo>
                    <a:pt x="56996" y="48963"/>
                  </a:lnTo>
                  <a:lnTo>
                    <a:pt x="55296" y="50354"/>
                  </a:lnTo>
                  <a:lnTo>
                    <a:pt x="53597" y="51589"/>
                  </a:lnTo>
                  <a:lnTo>
                    <a:pt x="51898" y="52825"/>
                  </a:lnTo>
                  <a:lnTo>
                    <a:pt x="50045" y="53752"/>
                  </a:lnTo>
                  <a:lnTo>
                    <a:pt x="48037" y="54678"/>
                  </a:lnTo>
                  <a:lnTo>
                    <a:pt x="48037" y="42631"/>
                  </a:lnTo>
                  <a:lnTo>
                    <a:pt x="48655" y="42322"/>
                  </a:lnTo>
                  <a:lnTo>
                    <a:pt x="49273" y="42013"/>
                  </a:lnTo>
                  <a:lnTo>
                    <a:pt x="49890" y="41549"/>
                  </a:lnTo>
                  <a:lnTo>
                    <a:pt x="50354" y="40932"/>
                  </a:lnTo>
                  <a:lnTo>
                    <a:pt x="50663" y="40314"/>
                  </a:lnTo>
                  <a:lnTo>
                    <a:pt x="50972" y="39696"/>
                  </a:lnTo>
                  <a:lnTo>
                    <a:pt x="51126" y="39078"/>
                  </a:lnTo>
                  <a:lnTo>
                    <a:pt x="51281" y="38306"/>
                  </a:lnTo>
                  <a:lnTo>
                    <a:pt x="51126" y="37070"/>
                  </a:lnTo>
                  <a:lnTo>
                    <a:pt x="50663" y="35989"/>
                  </a:lnTo>
                  <a:lnTo>
                    <a:pt x="49890" y="35062"/>
                  </a:lnTo>
                  <a:lnTo>
                    <a:pt x="48964" y="34290"/>
                  </a:lnTo>
                  <a:lnTo>
                    <a:pt x="49273" y="32436"/>
                  </a:lnTo>
                  <a:lnTo>
                    <a:pt x="49581" y="31046"/>
                  </a:lnTo>
                  <a:lnTo>
                    <a:pt x="49890" y="29656"/>
                  </a:lnTo>
                  <a:lnTo>
                    <a:pt x="50354" y="28729"/>
                  </a:lnTo>
                  <a:lnTo>
                    <a:pt x="50817" y="27803"/>
                  </a:lnTo>
                  <a:lnTo>
                    <a:pt x="51281" y="27185"/>
                  </a:lnTo>
                  <a:lnTo>
                    <a:pt x="52362" y="26258"/>
                  </a:lnTo>
                  <a:lnTo>
                    <a:pt x="54061" y="25022"/>
                  </a:lnTo>
                  <a:lnTo>
                    <a:pt x="54370" y="24713"/>
                  </a:lnTo>
                  <a:lnTo>
                    <a:pt x="54524" y="24404"/>
                  </a:lnTo>
                  <a:lnTo>
                    <a:pt x="54679" y="23941"/>
                  </a:lnTo>
                  <a:lnTo>
                    <a:pt x="54833" y="23323"/>
                  </a:lnTo>
                  <a:lnTo>
                    <a:pt x="54833" y="21470"/>
                  </a:lnTo>
                  <a:lnTo>
                    <a:pt x="54679" y="20389"/>
                  </a:lnTo>
                  <a:lnTo>
                    <a:pt x="54370" y="19153"/>
                  </a:lnTo>
                  <a:lnTo>
                    <a:pt x="53752" y="17608"/>
                  </a:lnTo>
                  <a:lnTo>
                    <a:pt x="52980" y="16064"/>
                  </a:lnTo>
                  <a:lnTo>
                    <a:pt x="50972" y="12666"/>
                  </a:lnTo>
                  <a:lnTo>
                    <a:pt x="48346" y="8959"/>
                  </a:lnTo>
                  <a:lnTo>
                    <a:pt x="45720" y="5715"/>
                  </a:lnTo>
                  <a:lnTo>
                    <a:pt x="44330" y="4170"/>
                  </a:lnTo>
                  <a:lnTo>
                    <a:pt x="42940" y="2780"/>
                  </a:lnTo>
                  <a:lnTo>
                    <a:pt x="41550" y="1699"/>
                  </a:lnTo>
                  <a:lnTo>
                    <a:pt x="40314" y="772"/>
                  </a:lnTo>
                  <a:lnTo>
                    <a:pt x="39078" y="309"/>
                  </a:lnTo>
                  <a:lnTo>
                    <a:pt x="37997" y="0"/>
                  </a:lnTo>
                  <a:lnTo>
                    <a:pt x="37070" y="0"/>
                  </a:lnTo>
                  <a:lnTo>
                    <a:pt x="35989" y="309"/>
                  </a:lnTo>
                  <a:lnTo>
                    <a:pt x="34753" y="772"/>
                  </a:lnTo>
                  <a:lnTo>
                    <a:pt x="33518" y="1699"/>
                  </a:lnTo>
                  <a:lnTo>
                    <a:pt x="32128" y="2780"/>
                  </a:lnTo>
                  <a:lnTo>
                    <a:pt x="30737" y="4170"/>
                  </a:lnTo>
                  <a:lnTo>
                    <a:pt x="29347" y="5715"/>
                  </a:lnTo>
                  <a:lnTo>
                    <a:pt x="26567" y="8959"/>
                  </a:lnTo>
                  <a:lnTo>
                    <a:pt x="24096" y="12666"/>
                  </a:lnTo>
                  <a:lnTo>
                    <a:pt x="22088" y="16064"/>
                  </a:lnTo>
                  <a:lnTo>
                    <a:pt x="21315" y="17608"/>
                  </a:lnTo>
                  <a:lnTo>
                    <a:pt x="20698" y="19153"/>
                  </a:lnTo>
                  <a:lnTo>
                    <a:pt x="20389" y="20389"/>
                  </a:lnTo>
                  <a:lnTo>
                    <a:pt x="20234" y="21470"/>
                  </a:lnTo>
                  <a:lnTo>
                    <a:pt x="20234" y="23323"/>
                  </a:lnTo>
                  <a:lnTo>
                    <a:pt x="20234" y="23941"/>
                  </a:lnTo>
                  <a:lnTo>
                    <a:pt x="20389" y="24404"/>
                  </a:lnTo>
                  <a:lnTo>
                    <a:pt x="20698" y="24713"/>
                  </a:lnTo>
                  <a:lnTo>
                    <a:pt x="21006" y="25022"/>
                  </a:lnTo>
                  <a:lnTo>
                    <a:pt x="22706" y="26258"/>
                  </a:lnTo>
                  <a:lnTo>
                    <a:pt x="23632" y="27185"/>
                  </a:lnTo>
                  <a:lnTo>
                    <a:pt x="24250" y="27803"/>
                  </a:lnTo>
                  <a:lnTo>
                    <a:pt x="24714" y="28729"/>
                  </a:lnTo>
                  <a:lnTo>
                    <a:pt x="25022" y="29656"/>
                  </a:lnTo>
                  <a:lnTo>
                    <a:pt x="25486" y="31046"/>
                  </a:lnTo>
                  <a:lnTo>
                    <a:pt x="25795" y="32436"/>
                  </a:lnTo>
                  <a:lnTo>
                    <a:pt x="25949" y="34290"/>
                  </a:lnTo>
                  <a:lnTo>
                    <a:pt x="25022" y="35062"/>
                  </a:lnTo>
                  <a:lnTo>
                    <a:pt x="24405" y="35989"/>
                  </a:lnTo>
                  <a:lnTo>
                    <a:pt x="23941" y="37070"/>
                  </a:lnTo>
                  <a:lnTo>
                    <a:pt x="23787" y="38306"/>
                  </a:lnTo>
                  <a:lnTo>
                    <a:pt x="23787" y="39078"/>
                  </a:lnTo>
                  <a:lnTo>
                    <a:pt x="23941" y="39696"/>
                  </a:lnTo>
                  <a:lnTo>
                    <a:pt x="24250" y="40314"/>
                  </a:lnTo>
                  <a:lnTo>
                    <a:pt x="24714" y="40932"/>
                  </a:lnTo>
                  <a:lnTo>
                    <a:pt x="25177" y="41549"/>
                  </a:lnTo>
                  <a:lnTo>
                    <a:pt x="25640" y="42013"/>
                  </a:lnTo>
                  <a:lnTo>
                    <a:pt x="26258" y="42322"/>
                  </a:lnTo>
                  <a:lnTo>
                    <a:pt x="27030" y="42631"/>
                  </a:lnTo>
                  <a:lnTo>
                    <a:pt x="27030" y="54678"/>
                  </a:lnTo>
                  <a:lnTo>
                    <a:pt x="25022" y="53752"/>
                  </a:lnTo>
                  <a:lnTo>
                    <a:pt x="23169" y="52825"/>
                  </a:lnTo>
                  <a:lnTo>
                    <a:pt x="21315" y="51589"/>
                  </a:lnTo>
                  <a:lnTo>
                    <a:pt x="19616" y="50354"/>
                  </a:lnTo>
                  <a:lnTo>
                    <a:pt x="18072" y="48963"/>
                  </a:lnTo>
                  <a:lnTo>
                    <a:pt x="16527" y="47573"/>
                  </a:lnTo>
                  <a:lnTo>
                    <a:pt x="15137" y="45874"/>
                  </a:lnTo>
                  <a:lnTo>
                    <a:pt x="13901" y="44175"/>
                  </a:lnTo>
                  <a:lnTo>
                    <a:pt x="12820" y="42476"/>
                  </a:lnTo>
                  <a:lnTo>
                    <a:pt x="11739" y="40623"/>
                  </a:lnTo>
                  <a:lnTo>
                    <a:pt x="10812" y="38615"/>
                  </a:lnTo>
                  <a:lnTo>
                    <a:pt x="10194" y="36607"/>
                  </a:lnTo>
                  <a:lnTo>
                    <a:pt x="9576" y="34444"/>
                  </a:lnTo>
                  <a:lnTo>
                    <a:pt x="9113" y="32436"/>
                  </a:lnTo>
                  <a:lnTo>
                    <a:pt x="8959" y="30119"/>
                  </a:lnTo>
                  <a:lnTo>
                    <a:pt x="8804" y="27957"/>
                  </a:lnTo>
                  <a:lnTo>
                    <a:pt x="8804" y="25949"/>
                  </a:lnTo>
                  <a:lnTo>
                    <a:pt x="9113" y="23941"/>
                  </a:lnTo>
                  <a:lnTo>
                    <a:pt x="9422" y="21933"/>
                  </a:lnTo>
                  <a:lnTo>
                    <a:pt x="9885" y="20080"/>
                  </a:lnTo>
                  <a:lnTo>
                    <a:pt x="10503" y="18226"/>
                  </a:lnTo>
                  <a:lnTo>
                    <a:pt x="11121" y="16527"/>
                  </a:lnTo>
                  <a:lnTo>
                    <a:pt x="12048" y="14828"/>
                  </a:lnTo>
                  <a:lnTo>
                    <a:pt x="12820" y="13129"/>
                  </a:lnTo>
                  <a:lnTo>
                    <a:pt x="13901" y="11584"/>
                  </a:lnTo>
                  <a:lnTo>
                    <a:pt x="14983" y="10040"/>
                  </a:lnTo>
                  <a:lnTo>
                    <a:pt x="16218" y="8650"/>
                  </a:lnTo>
                  <a:lnTo>
                    <a:pt x="17608" y="7260"/>
                  </a:lnTo>
                  <a:lnTo>
                    <a:pt x="18999" y="6024"/>
                  </a:lnTo>
                  <a:lnTo>
                    <a:pt x="20389" y="4788"/>
                  </a:lnTo>
                  <a:lnTo>
                    <a:pt x="21933" y="3707"/>
                  </a:lnTo>
                  <a:lnTo>
                    <a:pt x="23632" y="2780"/>
                  </a:lnTo>
                  <a:lnTo>
                    <a:pt x="24096" y="2317"/>
                  </a:lnTo>
                  <a:lnTo>
                    <a:pt x="24250" y="1854"/>
                  </a:lnTo>
                  <a:lnTo>
                    <a:pt x="24405" y="1390"/>
                  </a:lnTo>
                  <a:lnTo>
                    <a:pt x="24250" y="772"/>
                  </a:lnTo>
                  <a:lnTo>
                    <a:pt x="23941" y="463"/>
                  </a:lnTo>
                  <a:lnTo>
                    <a:pt x="23632" y="154"/>
                  </a:lnTo>
                  <a:lnTo>
                    <a:pt x="23323" y="0"/>
                  </a:lnTo>
                  <a:close/>
                </a:path>
              </a:pathLst>
            </a:custGeom>
            <a:solidFill>
              <a:srgbClr val="1D958A"/>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1" name="Google Shape;611;p37"/>
            <p:cNvSpPr/>
            <p:nvPr/>
          </p:nvSpPr>
          <p:spPr>
            <a:xfrm>
              <a:off x="6609908" y="3071866"/>
              <a:ext cx="11788" cy="15902"/>
            </a:xfrm>
            <a:custGeom>
              <a:rect b="b" l="l" r="r" t="t"/>
              <a:pathLst>
                <a:path extrusionOk="0" h="4171" w="3090">
                  <a:moveTo>
                    <a:pt x="1081" y="0"/>
                  </a:moveTo>
                  <a:lnTo>
                    <a:pt x="772" y="155"/>
                  </a:lnTo>
                  <a:lnTo>
                    <a:pt x="309" y="618"/>
                  </a:lnTo>
                  <a:lnTo>
                    <a:pt x="0" y="1390"/>
                  </a:lnTo>
                  <a:lnTo>
                    <a:pt x="0" y="2163"/>
                  </a:lnTo>
                  <a:lnTo>
                    <a:pt x="0" y="2935"/>
                  </a:lnTo>
                  <a:lnTo>
                    <a:pt x="309" y="3553"/>
                  </a:lnTo>
                  <a:lnTo>
                    <a:pt x="772" y="4016"/>
                  </a:lnTo>
                  <a:lnTo>
                    <a:pt x="1081" y="4171"/>
                  </a:lnTo>
                  <a:lnTo>
                    <a:pt x="2008" y="4171"/>
                  </a:lnTo>
                  <a:lnTo>
                    <a:pt x="2317" y="4016"/>
                  </a:lnTo>
                  <a:lnTo>
                    <a:pt x="2780" y="3553"/>
                  </a:lnTo>
                  <a:lnTo>
                    <a:pt x="3089" y="2935"/>
                  </a:lnTo>
                  <a:lnTo>
                    <a:pt x="3089" y="2163"/>
                  </a:lnTo>
                  <a:lnTo>
                    <a:pt x="3089" y="1390"/>
                  </a:lnTo>
                  <a:lnTo>
                    <a:pt x="2780" y="618"/>
                  </a:lnTo>
                  <a:lnTo>
                    <a:pt x="2317" y="155"/>
                  </a:lnTo>
                  <a:lnTo>
                    <a:pt x="2008"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2" name="Google Shape;612;p37"/>
            <p:cNvSpPr/>
            <p:nvPr/>
          </p:nvSpPr>
          <p:spPr>
            <a:xfrm>
              <a:off x="6556284" y="3072453"/>
              <a:ext cx="12376" cy="15906"/>
            </a:xfrm>
            <a:custGeom>
              <a:rect b="b" l="l" r="r" t="t"/>
              <a:pathLst>
                <a:path extrusionOk="0" h="4172" w="3244">
                  <a:moveTo>
                    <a:pt x="1236" y="1"/>
                  </a:moveTo>
                  <a:lnTo>
                    <a:pt x="927" y="155"/>
                  </a:lnTo>
                  <a:lnTo>
                    <a:pt x="464" y="618"/>
                  </a:lnTo>
                  <a:lnTo>
                    <a:pt x="155" y="1236"/>
                  </a:lnTo>
                  <a:lnTo>
                    <a:pt x="0" y="2009"/>
                  </a:lnTo>
                  <a:lnTo>
                    <a:pt x="155" y="2781"/>
                  </a:lnTo>
                  <a:lnTo>
                    <a:pt x="464" y="3399"/>
                  </a:lnTo>
                  <a:lnTo>
                    <a:pt x="927" y="3862"/>
                  </a:lnTo>
                  <a:lnTo>
                    <a:pt x="1236" y="4017"/>
                  </a:lnTo>
                  <a:lnTo>
                    <a:pt x="1545" y="4171"/>
                  </a:lnTo>
                  <a:lnTo>
                    <a:pt x="2008" y="4017"/>
                  </a:lnTo>
                  <a:lnTo>
                    <a:pt x="2317" y="3862"/>
                  </a:lnTo>
                  <a:lnTo>
                    <a:pt x="2935" y="3399"/>
                  </a:lnTo>
                  <a:lnTo>
                    <a:pt x="3089" y="2781"/>
                  </a:lnTo>
                  <a:lnTo>
                    <a:pt x="3244" y="2009"/>
                  </a:lnTo>
                  <a:lnTo>
                    <a:pt x="3089" y="1236"/>
                  </a:lnTo>
                  <a:lnTo>
                    <a:pt x="2935" y="618"/>
                  </a:lnTo>
                  <a:lnTo>
                    <a:pt x="2317" y="155"/>
                  </a:lnTo>
                  <a:lnTo>
                    <a:pt x="2008" y="1"/>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3" name="Google Shape;613;p37"/>
            <p:cNvSpPr/>
            <p:nvPr/>
          </p:nvSpPr>
          <p:spPr>
            <a:xfrm>
              <a:off x="6505606" y="3080109"/>
              <a:ext cx="9434" cy="8250"/>
            </a:xfrm>
            <a:custGeom>
              <a:rect b="b" l="l" r="r" t="t"/>
              <a:pathLst>
                <a:path extrusionOk="0" h="2164" w="2473">
                  <a:moveTo>
                    <a:pt x="2472" y="1"/>
                  </a:moveTo>
                  <a:lnTo>
                    <a:pt x="2163" y="155"/>
                  </a:lnTo>
                  <a:lnTo>
                    <a:pt x="1854" y="310"/>
                  </a:lnTo>
                  <a:lnTo>
                    <a:pt x="1082" y="310"/>
                  </a:lnTo>
                  <a:lnTo>
                    <a:pt x="619" y="464"/>
                  </a:lnTo>
                  <a:lnTo>
                    <a:pt x="310" y="618"/>
                  </a:lnTo>
                  <a:lnTo>
                    <a:pt x="1" y="927"/>
                  </a:lnTo>
                  <a:lnTo>
                    <a:pt x="1" y="1391"/>
                  </a:lnTo>
                  <a:lnTo>
                    <a:pt x="1" y="1700"/>
                  </a:lnTo>
                  <a:lnTo>
                    <a:pt x="310" y="2009"/>
                  </a:lnTo>
                  <a:lnTo>
                    <a:pt x="619" y="2163"/>
                  </a:lnTo>
                  <a:lnTo>
                    <a:pt x="1545" y="2163"/>
                  </a:lnTo>
                  <a:lnTo>
                    <a:pt x="1854" y="2009"/>
                  </a:lnTo>
                  <a:lnTo>
                    <a:pt x="2318" y="1545"/>
                  </a:lnTo>
                  <a:lnTo>
                    <a:pt x="2472" y="1082"/>
                  </a:lnTo>
                  <a:lnTo>
                    <a:pt x="2472" y="618"/>
                  </a:lnTo>
                  <a:lnTo>
                    <a:pt x="2472" y="1"/>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4" name="Google Shape;614;p37"/>
            <p:cNvSpPr/>
            <p:nvPr/>
          </p:nvSpPr>
          <p:spPr>
            <a:xfrm>
              <a:off x="6474964" y="3052434"/>
              <a:ext cx="210371" cy="46524"/>
            </a:xfrm>
            <a:custGeom>
              <a:rect b="b" l="l" r="r" t="t"/>
              <a:pathLst>
                <a:path extrusionOk="0" h="12203" w="55143">
                  <a:moveTo>
                    <a:pt x="21162" y="2317"/>
                  </a:moveTo>
                  <a:lnTo>
                    <a:pt x="19154" y="4634"/>
                  </a:lnTo>
                  <a:lnTo>
                    <a:pt x="17455" y="6951"/>
                  </a:lnTo>
                  <a:lnTo>
                    <a:pt x="19926" y="10503"/>
                  </a:lnTo>
                  <a:lnTo>
                    <a:pt x="17764" y="10503"/>
                  </a:lnTo>
                  <a:lnTo>
                    <a:pt x="16374" y="8341"/>
                  </a:lnTo>
                  <a:lnTo>
                    <a:pt x="15138" y="10349"/>
                  </a:lnTo>
                  <a:lnTo>
                    <a:pt x="15138" y="10503"/>
                  </a:lnTo>
                  <a:lnTo>
                    <a:pt x="13130" y="10503"/>
                  </a:lnTo>
                  <a:lnTo>
                    <a:pt x="14211" y="8650"/>
                  </a:lnTo>
                  <a:lnTo>
                    <a:pt x="15447" y="6951"/>
                  </a:lnTo>
                  <a:lnTo>
                    <a:pt x="13284" y="3862"/>
                  </a:lnTo>
                  <a:lnTo>
                    <a:pt x="15292" y="3862"/>
                  </a:lnTo>
                  <a:lnTo>
                    <a:pt x="16528" y="5715"/>
                  </a:lnTo>
                  <a:lnTo>
                    <a:pt x="17609" y="4788"/>
                  </a:lnTo>
                  <a:lnTo>
                    <a:pt x="18690" y="3862"/>
                  </a:lnTo>
                  <a:lnTo>
                    <a:pt x="19926" y="3089"/>
                  </a:lnTo>
                  <a:lnTo>
                    <a:pt x="21162" y="2317"/>
                  </a:lnTo>
                  <a:close/>
                  <a:moveTo>
                    <a:pt x="44176" y="1390"/>
                  </a:moveTo>
                  <a:lnTo>
                    <a:pt x="44640" y="1545"/>
                  </a:lnTo>
                  <a:lnTo>
                    <a:pt x="44640" y="2780"/>
                  </a:lnTo>
                  <a:lnTo>
                    <a:pt x="43713" y="2780"/>
                  </a:lnTo>
                  <a:lnTo>
                    <a:pt x="43558" y="2935"/>
                  </a:lnTo>
                  <a:lnTo>
                    <a:pt x="43404" y="3244"/>
                  </a:lnTo>
                  <a:lnTo>
                    <a:pt x="43404" y="3553"/>
                  </a:lnTo>
                  <a:lnTo>
                    <a:pt x="43404" y="3862"/>
                  </a:lnTo>
                  <a:lnTo>
                    <a:pt x="45566" y="3862"/>
                  </a:lnTo>
                  <a:lnTo>
                    <a:pt x="45566" y="2008"/>
                  </a:lnTo>
                  <a:lnTo>
                    <a:pt x="47265" y="2008"/>
                  </a:lnTo>
                  <a:lnTo>
                    <a:pt x="47265" y="3862"/>
                  </a:lnTo>
                  <a:lnTo>
                    <a:pt x="48656" y="3862"/>
                  </a:lnTo>
                  <a:lnTo>
                    <a:pt x="48656" y="5097"/>
                  </a:lnTo>
                  <a:lnTo>
                    <a:pt x="47265" y="5097"/>
                  </a:lnTo>
                  <a:lnTo>
                    <a:pt x="47265" y="8341"/>
                  </a:lnTo>
                  <a:lnTo>
                    <a:pt x="47420" y="8804"/>
                  </a:lnTo>
                  <a:lnTo>
                    <a:pt x="47420" y="8959"/>
                  </a:lnTo>
                  <a:lnTo>
                    <a:pt x="47729" y="9113"/>
                  </a:lnTo>
                  <a:lnTo>
                    <a:pt x="48656" y="9113"/>
                  </a:lnTo>
                  <a:lnTo>
                    <a:pt x="48656" y="10503"/>
                  </a:lnTo>
                  <a:lnTo>
                    <a:pt x="46802" y="10503"/>
                  </a:lnTo>
                  <a:lnTo>
                    <a:pt x="46184" y="10194"/>
                  </a:lnTo>
                  <a:lnTo>
                    <a:pt x="45721" y="9731"/>
                  </a:lnTo>
                  <a:lnTo>
                    <a:pt x="45566" y="9422"/>
                  </a:lnTo>
                  <a:lnTo>
                    <a:pt x="45566" y="8959"/>
                  </a:lnTo>
                  <a:lnTo>
                    <a:pt x="45566" y="5097"/>
                  </a:lnTo>
                  <a:lnTo>
                    <a:pt x="43404" y="5097"/>
                  </a:lnTo>
                  <a:lnTo>
                    <a:pt x="43404" y="10503"/>
                  </a:lnTo>
                  <a:lnTo>
                    <a:pt x="41550" y="10503"/>
                  </a:lnTo>
                  <a:lnTo>
                    <a:pt x="41550" y="5097"/>
                  </a:lnTo>
                  <a:lnTo>
                    <a:pt x="40469" y="5097"/>
                  </a:lnTo>
                  <a:lnTo>
                    <a:pt x="40469" y="3862"/>
                  </a:lnTo>
                  <a:lnTo>
                    <a:pt x="41550" y="3862"/>
                  </a:lnTo>
                  <a:lnTo>
                    <a:pt x="41550" y="3398"/>
                  </a:lnTo>
                  <a:lnTo>
                    <a:pt x="41705" y="2626"/>
                  </a:lnTo>
                  <a:lnTo>
                    <a:pt x="42014" y="2008"/>
                  </a:lnTo>
                  <a:lnTo>
                    <a:pt x="42323" y="1699"/>
                  </a:lnTo>
                  <a:lnTo>
                    <a:pt x="42786" y="1545"/>
                  </a:lnTo>
                  <a:lnTo>
                    <a:pt x="43713" y="1390"/>
                  </a:lnTo>
                  <a:close/>
                  <a:moveTo>
                    <a:pt x="9423" y="3707"/>
                  </a:moveTo>
                  <a:lnTo>
                    <a:pt x="10504" y="3862"/>
                  </a:lnTo>
                  <a:lnTo>
                    <a:pt x="11431" y="4016"/>
                  </a:lnTo>
                  <a:lnTo>
                    <a:pt x="11740" y="4325"/>
                  </a:lnTo>
                  <a:lnTo>
                    <a:pt x="12049" y="4634"/>
                  </a:lnTo>
                  <a:lnTo>
                    <a:pt x="12203" y="5097"/>
                  </a:lnTo>
                  <a:lnTo>
                    <a:pt x="12358" y="5561"/>
                  </a:lnTo>
                  <a:lnTo>
                    <a:pt x="12358" y="8959"/>
                  </a:lnTo>
                  <a:lnTo>
                    <a:pt x="12358" y="9885"/>
                  </a:lnTo>
                  <a:lnTo>
                    <a:pt x="12512" y="10503"/>
                  </a:lnTo>
                  <a:lnTo>
                    <a:pt x="10813" y="10503"/>
                  </a:lnTo>
                  <a:lnTo>
                    <a:pt x="10659" y="10194"/>
                  </a:lnTo>
                  <a:lnTo>
                    <a:pt x="10659" y="9885"/>
                  </a:lnTo>
                  <a:lnTo>
                    <a:pt x="10195" y="10194"/>
                  </a:lnTo>
                  <a:lnTo>
                    <a:pt x="9577" y="10503"/>
                  </a:lnTo>
                  <a:lnTo>
                    <a:pt x="8342" y="10658"/>
                  </a:lnTo>
                  <a:lnTo>
                    <a:pt x="7569" y="10503"/>
                  </a:lnTo>
                  <a:lnTo>
                    <a:pt x="6797" y="10194"/>
                  </a:lnTo>
                  <a:lnTo>
                    <a:pt x="6334" y="9576"/>
                  </a:lnTo>
                  <a:lnTo>
                    <a:pt x="6179" y="9113"/>
                  </a:lnTo>
                  <a:lnTo>
                    <a:pt x="6179" y="8650"/>
                  </a:lnTo>
                  <a:lnTo>
                    <a:pt x="6179" y="8186"/>
                  </a:lnTo>
                  <a:lnTo>
                    <a:pt x="6334" y="7723"/>
                  </a:lnTo>
                  <a:lnTo>
                    <a:pt x="6951" y="7260"/>
                  </a:lnTo>
                  <a:lnTo>
                    <a:pt x="7569" y="6796"/>
                  </a:lnTo>
                  <a:lnTo>
                    <a:pt x="8342" y="6642"/>
                  </a:lnTo>
                  <a:lnTo>
                    <a:pt x="9268" y="6642"/>
                  </a:lnTo>
                  <a:lnTo>
                    <a:pt x="9886" y="6487"/>
                  </a:lnTo>
                  <a:lnTo>
                    <a:pt x="10350" y="6178"/>
                  </a:lnTo>
                  <a:lnTo>
                    <a:pt x="10504" y="6024"/>
                  </a:lnTo>
                  <a:lnTo>
                    <a:pt x="10504" y="5869"/>
                  </a:lnTo>
                  <a:lnTo>
                    <a:pt x="10504" y="5406"/>
                  </a:lnTo>
                  <a:lnTo>
                    <a:pt x="10195" y="5097"/>
                  </a:lnTo>
                  <a:lnTo>
                    <a:pt x="9886" y="4943"/>
                  </a:lnTo>
                  <a:lnTo>
                    <a:pt x="8959" y="4943"/>
                  </a:lnTo>
                  <a:lnTo>
                    <a:pt x="8496" y="5252"/>
                  </a:lnTo>
                  <a:lnTo>
                    <a:pt x="8342" y="5406"/>
                  </a:lnTo>
                  <a:lnTo>
                    <a:pt x="8187" y="5869"/>
                  </a:lnTo>
                  <a:lnTo>
                    <a:pt x="6334" y="5869"/>
                  </a:lnTo>
                  <a:lnTo>
                    <a:pt x="6488" y="5406"/>
                  </a:lnTo>
                  <a:lnTo>
                    <a:pt x="6643" y="4943"/>
                  </a:lnTo>
                  <a:lnTo>
                    <a:pt x="6951" y="4479"/>
                  </a:lnTo>
                  <a:lnTo>
                    <a:pt x="7415" y="4170"/>
                  </a:lnTo>
                  <a:lnTo>
                    <a:pt x="8342" y="3862"/>
                  </a:lnTo>
                  <a:lnTo>
                    <a:pt x="9423" y="3707"/>
                  </a:lnTo>
                  <a:close/>
                  <a:moveTo>
                    <a:pt x="22861" y="3862"/>
                  </a:moveTo>
                  <a:lnTo>
                    <a:pt x="23633" y="4016"/>
                  </a:lnTo>
                  <a:lnTo>
                    <a:pt x="24251" y="4170"/>
                  </a:lnTo>
                  <a:lnTo>
                    <a:pt x="24869" y="4479"/>
                  </a:lnTo>
                  <a:lnTo>
                    <a:pt x="25332" y="4788"/>
                  </a:lnTo>
                  <a:lnTo>
                    <a:pt x="25796" y="5252"/>
                  </a:lnTo>
                  <a:lnTo>
                    <a:pt x="26104" y="5869"/>
                  </a:lnTo>
                  <a:lnTo>
                    <a:pt x="26259" y="6642"/>
                  </a:lnTo>
                  <a:lnTo>
                    <a:pt x="26259" y="7260"/>
                  </a:lnTo>
                  <a:lnTo>
                    <a:pt x="26259" y="8032"/>
                  </a:lnTo>
                  <a:lnTo>
                    <a:pt x="26104" y="8650"/>
                  </a:lnTo>
                  <a:lnTo>
                    <a:pt x="25796" y="9268"/>
                  </a:lnTo>
                  <a:lnTo>
                    <a:pt x="25332" y="9731"/>
                  </a:lnTo>
                  <a:lnTo>
                    <a:pt x="24869" y="10194"/>
                  </a:lnTo>
                  <a:lnTo>
                    <a:pt x="24251" y="10503"/>
                  </a:lnTo>
                  <a:lnTo>
                    <a:pt x="23633" y="10658"/>
                  </a:lnTo>
                  <a:lnTo>
                    <a:pt x="22243" y="10658"/>
                  </a:lnTo>
                  <a:lnTo>
                    <a:pt x="21625" y="10503"/>
                  </a:lnTo>
                  <a:lnTo>
                    <a:pt x="21007" y="10194"/>
                  </a:lnTo>
                  <a:lnTo>
                    <a:pt x="20544" y="9731"/>
                  </a:lnTo>
                  <a:lnTo>
                    <a:pt x="20081" y="9268"/>
                  </a:lnTo>
                  <a:lnTo>
                    <a:pt x="19772" y="8650"/>
                  </a:lnTo>
                  <a:lnTo>
                    <a:pt x="19617" y="8032"/>
                  </a:lnTo>
                  <a:lnTo>
                    <a:pt x="19617" y="7260"/>
                  </a:lnTo>
                  <a:lnTo>
                    <a:pt x="19617" y="6642"/>
                  </a:lnTo>
                  <a:lnTo>
                    <a:pt x="19772" y="5869"/>
                  </a:lnTo>
                  <a:lnTo>
                    <a:pt x="20081" y="5252"/>
                  </a:lnTo>
                  <a:lnTo>
                    <a:pt x="20544" y="4788"/>
                  </a:lnTo>
                  <a:lnTo>
                    <a:pt x="21007" y="4479"/>
                  </a:lnTo>
                  <a:lnTo>
                    <a:pt x="21625" y="4170"/>
                  </a:lnTo>
                  <a:lnTo>
                    <a:pt x="22243" y="4016"/>
                  </a:lnTo>
                  <a:lnTo>
                    <a:pt x="22861" y="3862"/>
                  </a:lnTo>
                  <a:close/>
                  <a:moveTo>
                    <a:pt x="29966" y="3707"/>
                  </a:moveTo>
                  <a:lnTo>
                    <a:pt x="31047" y="3862"/>
                  </a:lnTo>
                  <a:lnTo>
                    <a:pt x="31819" y="4170"/>
                  </a:lnTo>
                  <a:lnTo>
                    <a:pt x="32283" y="4479"/>
                  </a:lnTo>
                  <a:lnTo>
                    <a:pt x="32592" y="4788"/>
                  </a:lnTo>
                  <a:lnTo>
                    <a:pt x="32746" y="5252"/>
                  </a:lnTo>
                  <a:lnTo>
                    <a:pt x="32901" y="5869"/>
                  </a:lnTo>
                  <a:lnTo>
                    <a:pt x="31202" y="5869"/>
                  </a:lnTo>
                  <a:lnTo>
                    <a:pt x="31047" y="5406"/>
                  </a:lnTo>
                  <a:lnTo>
                    <a:pt x="30738" y="5097"/>
                  </a:lnTo>
                  <a:lnTo>
                    <a:pt x="30429" y="4943"/>
                  </a:lnTo>
                  <a:lnTo>
                    <a:pt x="29503" y="4943"/>
                  </a:lnTo>
                  <a:lnTo>
                    <a:pt x="29194" y="5097"/>
                  </a:lnTo>
                  <a:lnTo>
                    <a:pt x="29039" y="5252"/>
                  </a:lnTo>
                  <a:lnTo>
                    <a:pt x="28885" y="5561"/>
                  </a:lnTo>
                  <a:lnTo>
                    <a:pt x="28885" y="5715"/>
                  </a:lnTo>
                  <a:lnTo>
                    <a:pt x="29039" y="5869"/>
                  </a:lnTo>
                  <a:lnTo>
                    <a:pt x="29503" y="6178"/>
                  </a:lnTo>
                  <a:lnTo>
                    <a:pt x="30120" y="6333"/>
                  </a:lnTo>
                  <a:lnTo>
                    <a:pt x="30893" y="6487"/>
                  </a:lnTo>
                  <a:lnTo>
                    <a:pt x="31665" y="6796"/>
                  </a:lnTo>
                  <a:lnTo>
                    <a:pt x="32437" y="7105"/>
                  </a:lnTo>
                  <a:lnTo>
                    <a:pt x="32901" y="7569"/>
                  </a:lnTo>
                  <a:lnTo>
                    <a:pt x="32901" y="7877"/>
                  </a:lnTo>
                  <a:lnTo>
                    <a:pt x="33055" y="8341"/>
                  </a:lnTo>
                  <a:lnTo>
                    <a:pt x="32901" y="8959"/>
                  </a:lnTo>
                  <a:lnTo>
                    <a:pt x="32746" y="9422"/>
                  </a:lnTo>
                  <a:lnTo>
                    <a:pt x="32437" y="9885"/>
                  </a:lnTo>
                  <a:lnTo>
                    <a:pt x="32128" y="10194"/>
                  </a:lnTo>
                  <a:lnTo>
                    <a:pt x="31665" y="10349"/>
                  </a:lnTo>
                  <a:lnTo>
                    <a:pt x="31202" y="10503"/>
                  </a:lnTo>
                  <a:lnTo>
                    <a:pt x="29966" y="10658"/>
                  </a:lnTo>
                  <a:lnTo>
                    <a:pt x="28885" y="10503"/>
                  </a:lnTo>
                  <a:lnTo>
                    <a:pt x="27958" y="10194"/>
                  </a:lnTo>
                  <a:lnTo>
                    <a:pt x="27495" y="9885"/>
                  </a:lnTo>
                  <a:lnTo>
                    <a:pt x="27186" y="9422"/>
                  </a:lnTo>
                  <a:lnTo>
                    <a:pt x="27031" y="8959"/>
                  </a:lnTo>
                  <a:lnTo>
                    <a:pt x="27031" y="8341"/>
                  </a:lnTo>
                  <a:lnTo>
                    <a:pt x="28730" y="8341"/>
                  </a:lnTo>
                  <a:lnTo>
                    <a:pt x="28730" y="8804"/>
                  </a:lnTo>
                  <a:lnTo>
                    <a:pt x="29039" y="9113"/>
                  </a:lnTo>
                  <a:lnTo>
                    <a:pt x="29503" y="9422"/>
                  </a:lnTo>
                  <a:lnTo>
                    <a:pt x="30429" y="9422"/>
                  </a:lnTo>
                  <a:lnTo>
                    <a:pt x="30893" y="9268"/>
                  </a:lnTo>
                  <a:lnTo>
                    <a:pt x="31047" y="8959"/>
                  </a:lnTo>
                  <a:lnTo>
                    <a:pt x="31202" y="8650"/>
                  </a:lnTo>
                  <a:lnTo>
                    <a:pt x="31047" y="8186"/>
                  </a:lnTo>
                  <a:lnTo>
                    <a:pt x="30738" y="8032"/>
                  </a:lnTo>
                  <a:lnTo>
                    <a:pt x="29194" y="7569"/>
                  </a:lnTo>
                  <a:lnTo>
                    <a:pt x="28421" y="7414"/>
                  </a:lnTo>
                  <a:lnTo>
                    <a:pt x="27804" y="7105"/>
                  </a:lnTo>
                  <a:lnTo>
                    <a:pt x="27340" y="6642"/>
                  </a:lnTo>
                  <a:lnTo>
                    <a:pt x="27186" y="6178"/>
                  </a:lnTo>
                  <a:lnTo>
                    <a:pt x="27186" y="5869"/>
                  </a:lnTo>
                  <a:lnTo>
                    <a:pt x="27186" y="5252"/>
                  </a:lnTo>
                  <a:lnTo>
                    <a:pt x="27340" y="4788"/>
                  </a:lnTo>
                  <a:lnTo>
                    <a:pt x="27649" y="4479"/>
                  </a:lnTo>
                  <a:lnTo>
                    <a:pt x="27958" y="4170"/>
                  </a:lnTo>
                  <a:lnTo>
                    <a:pt x="28885" y="3862"/>
                  </a:lnTo>
                  <a:lnTo>
                    <a:pt x="29966" y="3707"/>
                  </a:lnTo>
                  <a:close/>
                  <a:moveTo>
                    <a:pt x="36917" y="3707"/>
                  </a:moveTo>
                  <a:lnTo>
                    <a:pt x="37689" y="3862"/>
                  </a:lnTo>
                  <a:lnTo>
                    <a:pt x="38307" y="4016"/>
                  </a:lnTo>
                  <a:lnTo>
                    <a:pt x="38925" y="4325"/>
                  </a:lnTo>
                  <a:lnTo>
                    <a:pt x="39388" y="4634"/>
                  </a:lnTo>
                  <a:lnTo>
                    <a:pt x="39697" y="5252"/>
                  </a:lnTo>
                  <a:lnTo>
                    <a:pt x="40006" y="5715"/>
                  </a:lnTo>
                  <a:lnTo>
                    <a:pt x="40315" y="6487"/>
                  </a:lnTo>
                  <a:lnTo>
                    <a:pt x="40315" y="7260"/>
                  </a:lnTo>
                  <a:lnTo>
                    <a:pt x="40315" y="7877"/>
                  </a:lnTo>
                  <a:lnTo>
                    <a:pt x="40006" y="8650"/>
                  </a:lnTo>
                  <a:lnTo>
                    <a:pt x="39697" y="9268"/>
                  </a:lnTo>
                  <a:lnTo>
                    <a:pt x="39388" y="9731"/>
                  </a:lnTo>
                  <a:lnTo>
                    <a:pt x="38925" y="10040"/>
                  </a:lnTo>
                  <a:lnTo>
                    <a:pt x="38307" y="10349"/>
                  </a:lnTo>
                  <a:lnTo>
                    <a:pt x="37689" y="10503"/>
                  </a:lnTo>
                  <a:lnTo>
                    <a:pt x="36917" y="10658"/>
                  </a:lnTo>
                  <a:lnTo>
                    <a:pt x="36144" y="10503"/>
                  </a:lnTo>
                  <a:lnTo>
                    <a:pt x="35526" y="10349"/>
                  </a:lnTo>
                  <a:lnTo>
                    <a:pt x="34909" y="10040"/>
                  </a:lnTo>
                  <a:lnTo>
                    <a:pt x="34445" y="9731"/>
                  </a:lnTo>
                  <a:lnTo>
                    <a:pt x="34136" y="9268"/>
                  </a:lnTo>
                  <a:lnTo>
                    <a:pt x="33827" y="8650"/>
                  </a:lnTo>
                  <a:lnTo>
                    <a:pt x="33673" y="7877"/>
                  </a:lnTo>
                  <a:lnTo>
                    <a:pt x="33519" y="7260"/>
                  </a:lnTo>
                  <a:lnTo>
                    <a:pt x="33673" y="6487"/>
                  </a:lnTo>
                  <a:lnTo>
                    <a:pt x="33827" y="5715"/>
                  </a:lnTo>
                  <a:lnTo>
                    <a:pt x="34136" y="5252"/>
                  </a:lnTo>
                  <a:lnTo>
                    <a:pt x="34445" y="4634"/>
                  </a:lnTo>
                  <a:lnTo>
                    <a:pt x="34909" y="4325"/>
                  </a:lnTo>
                  <a:lnTo>
                    <a:pt x="35526" y="4016"/>
                  </a:lnTo>
                  <a:lnTo>
                    <a:pt x="36144" y="3862"/>
                  </a:lnTo>
                  <a:lnTo>
                    <a:pt x="36917" y="3707"/>
                  </a:lnTo>
                  <a:close/>
                  <a:moveTo>
                    <a:pt x="3862" y="0"/>
                  </a:moveTo>
                  <a:lnTo>
                    <a:pt x="1" y="12202"/>
                  </a:lnTo>
                  <a:lnTo>
                    <a:pt x="51281" y="12202"/>
                  </a:lnTo>
                  <a:lnTo>
                    <a:pt x="55143"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615" name="Google Shape;615;p37"/>
          <p:cNvSpPr/>
          <p:nvPr/>
        </p:nvSpPr>
        <p:spPr>
          <a:xfrm>
            <a:off x="5129" y="-6637"/>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616" name="Google Shape;616;p37"/>
          <p:cNvPicPr preferRelativeResize="0"/>
          <p:nvPr/>
        </p:nvPicPr>
        <p:blipFill>
          <a:blip r:embed="rId3">
            <a:alphaModFix/>
          </a:blip>
          <a:stretch>
            <a:fillRect/>
          </a:stretch>
        </p:blipFill>
        <p:spPr>
          <a:xfrm>
            <a:off x="155725" y="91875"/>
            <a:ext cx="1615275" cy="345675"/>
          </a:xfrm>
          <a:prstGeom prst="rect">
            <a:avLst/>
          </a:prstGeom>
          <a:noFill/>
          <a:ln>
            <a:noFill/>
          </a:ln>
        </p:spPr>
      </p:pic>
      <p:sp>
        <p:nvSpPr>
          <p:cNvPr id="617" name="Google Shape;617;p37"/>
          <p:cNvSpPr txBox="1"/>
          <p:nvPr/>
        </p:nvSpPr>
        <p:spPr>
          <a:xfrm>
            <a:off x="1771004"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618" name="Google Shape;618;p37"/>
          <p:cNvPicPr preferRelativeResize="0"/>
          <p:nvPr/>
        </p:nvPicPr>
        <p:blipFill>
          <a:blip r:embed="rId4">
            <a:alphaModFix/>
          </a:blip>
          <a:stretch>
            <a:fillRect/>
          </a:stretch>
        </p:blipFill>
        <p:spPr>
          <a:xfrm>
            <a:off x="2066500" y="91913"/>
            <a:ext cx="1386450" cy="345600"/>
          </a:xfrm>
          <a:prstGeom prst="rect">
            <a:avLst/>
          </a:prstGeom>
          <a:noFill/>
          <a:ln>
            <a:noFill/>
          </a:ln>
        </p:spPr>
      </p:pic>
      <p:sp>
        <p:nvSpPr>
          <p:cNvPr id="619" name="Google Shape;619;p37"/>
          <p:cNvSpPr txBox="1"/>
          <p:nvPr/>
        </p:nvSpPr>
        <p:spPr>
          <a:xfrm>
            <a:off x="6707400" y="46025"/>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367" name="Shape 367"/>
        <p:cNvGrpSpPr/>
        <p:nvPr/>
      </p:nvGrpSpPr>
      <p:grpSpPr>
        <a:xfrm>
          <a:off x="0" y="0"/>
          <a:ext cx="0" cy="0"/>
          <a:chOff x="0" y="0"/>
          <a:chExt cx="0" cy="0"/>
        </a:xfrm>
      </p:grpSpPr>
      <p:sp>
        <p:nvSpPr>
          <p:cNvPr id="368" name="Google Shape;368;p20"/>
          <p:cNvSpPr txBox="1"/>
          <p:nvPr>
            <p:ph type="title"/>
          </p:nvPr>
        </p:nvSpPr>
        <p:spPr>
          <a:xfrm>
            <a:off x="206784" y="550113"/>
            <a:ext cx="11290800" cy="80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369" name="Google Shape;369;p20"/>
          <p:cNvSpPr/>
          <p:nvPr/>
        </p:nvSpPr>
        <p:spPr>
          <a:xfrm>
            <a:off x="1123776" y="1785407"/>
            <a:ext cx="9456900" cy="8580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370" name="Google Shape;370;p20"/>
          <p:cNvCxnSpPr/>
          <p:nvPr/>
        </p:nvCxnSpPr>
        <p:spPr>
          <a:xfrm>
            <a:off x="0" y="3291838"/>
            <a:ext cx="11437800" cy="0"/>
          </a:xfrm>
          <a:prstGeom prst="straightConnector1">
            <a:avLst/>
          </a:prstGeom>
          <a:noFill/>
          <a:ln cap="flat" cmpd="sng" w="38100">
            <a:solidFill>
              <a:schemeClr val="lt1"/>
            </a:solidFill>
            <a:prstDash val="dash"/>
            <a:round/>
            <a:headEnd len="med" w="med" type="none"/>
            <a:tailEnd len="med" w="med" type="none"/>
          </a:ln>
        </p:spPr>
      </p:cxnSp>
      <p:sp>
        <p:nvSpPr>
          <p:cNvPr id="371" name="Google Shape;371;p20"/>
          <p:cNvSpPr txBox="1"/>
          <p:nvPr>
            <p:ph idx="2" type="title"/>
          </p:nvPr>
        </p:nvSpPr>
        <p:spPr>
          <a:xfrm>
            <a:off x="206784" y="3807552"/>
            <a:ext cx="11290800" cy="80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372" name="Google Shape;372;p20"/>
          <p:cNvSpPr txBox="1"/>
          <p:nvPr/>
        </p:nvSpPr>
        <p:spPr>
          <a:xfrm>
            <a:off x="206784" y="4603860"/>
            <a:ext cx="5308500" cy="15942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373" name="Google Shape;373;p20"/>
          <p:cNvSpPr txBox="1"/>
          <p:nvPr/>
        </p:nvSpPr>
        <p:spPr>
          <a:xfrm>
            <a:off x="6189123" y="4603860"/>
            <a:ext cx="5308500" cy="15942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374" name="Google Shape;374;p20"/>
          <p:cNvSpPr/>
          <p:nvPr/>
        </p:nvSpPr>
        <p:spPr>
          <a:xfrm>
            <a:off x="186080" y="164184"/>
            <a:ext cx="448800" cy="33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375" name="Google Shape;375;p20"/>
          <p:cNvSpPr txBox="1"/>
          <p:nvPr/>
        </p:nvSpPr>
        <p:spPr>
          <a:xfrm>
            <a:off x="125984" y="114936"/>
            <a:ext cx="5691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376" name="Google Shape;376;p20"/>
          <p:cNvSpPr/>
          <p:nvPr/>
        </p:nvSpPr>
        <p:spPr>
          <a:xfrm>
            <a:off x="266880" y="3503829"/>
            <a:ext cx="448800" cy="33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377" name="Google Shape;377;p20"/>
          <p:cNvSpPr txBox="1"/>
          <p:nvPr/>
        </p:nvSpPr>
        <p:spPr>
          <a:xfrm>
            <a:off x="206784" y="3454581"/>
            <a:ext cx="5691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38"/>
          <p:cNvSpPr txBox="1"/>
          <p:nvPr/>
        </p:nvSpPr>
        <p:spPr>
          <a:xfrm>
            <a:off x="1232975" y="1984000"/>
            <a:ext cx="9238200" cy="261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0EEC5"/>
                </a:solidFill>
                <a:latin typeface="Open Sans"/>
                <a:ea typeface="Open Sans"/>
                <a:cs typeface="Open Sans"/>
                <a:sym typeface="Open Sans"/>
              </a:rPr>
              <a:t>Now that you have a basic introduction to Git, </a:t>
            </a:r>
            <a:r>
              <a:rPr b="1" lang="en" sz="3600">
                <a:solidFill>
                  <a:srgbClr val="F0EEC5"/>
                </a:solidFill>
                <a:latin typeface="Open Sans"/>
                <a:ea typeface="Open Sans"/>
                <a:cs typeface="Open Sans"/>
                <a:sym typeface="Open Sans"/>
              </a:rPr>
              <a:t>let's have GitHub and GitKraken do</a:t>
            </a:r>
            <a:r>
              <a:rPr b="1" lang="en" sz="3600">
                <a:solidFill>
                  <a:srgbClr val="F0EEC5"/>
                </a:solidFill>
                <a:latin typeface="Open Sans"/>
                <a:ea typeface="Open Sans"/>
                <a:cs typeface="Open Sans"/>
                <a:sym typeface="Open Sans"/>
              </a:rPr>
              <a:t> the hard work for us! </a:t>
            </a:r>
            <a:endParaRPr b="1" sz="3600">
              <a:solidFill>
                <a:srgbClr val="F0EEC5"/>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39"/>
          <p:cNvSpPr txBox="1"/>
          <p:nvPr/>
        </p:nvSpPr>
        <p:spPr>
          <a:xfrm>
            <a:off x="-1" y="927725"/>
            <a:ext cx="117042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F0EEC5"/>
                </a:solidFill>
                <a:latin typeface="Open Sans"/>
                <a:ea typeface="Open Sans"/>
                <a:cs typeface="Open Sans"/>
                <a:sym typeface="Open Sans"/>
              </a:rPr>
              <a:t>Table of Contents</a:t>
            </a:r>
            <a:endParaRPr b="1" sz="5200">
              <a:solidFill>
                <a:srgbClr val="F0EEC5"/>
              </a:solidFill>
              <a:latin typeface="Open Sans"/>
              <a:ea typeface="Open Sans"/>
              <a:cs typeface="Open Sans"/>
              <a:sym typeface="Open Sans"/>
            </a:endParaRPr>
          </a:p>
        </p:txBody>
      </p:sp>
      <p:sp>
        <p:nvSpPr>
          <p:cNvPr id="630" name="Google Shape;630;p39"/>
          <p:cNvSpPr txBox="1"/>
          <p:nvPr/>
        </p:nvSpPr>
        <p:spPr>
          <a:xfrm>
            <a:off x="3754800" y="2256950"/>
            <a:ext cx="41946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1.</a:t>
            </a:r>
            <a:r>
              <a:rPr lang="en" sz="2400">
                <a:solidFill>
                  <a:schemeClr val="lt1"/>
                </a:solidFill>
                <a:latin typeface="Open Sans"/>
                <a:ea typeface="Open Sans"/>
                <a:cs typeface="Open Sans"/>
                <a:sym typeface="Open Sans"/>
              </a:rPr>
              <a:t> Intro to Git and GitHub</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2.</a:t>
            </a:r>
            <a:r>
              <a:rPr lang="en" sz="2400">
                <a:solidFill>
                  <a:schemeClr val="lt1"/>
                </a:solidFill>
                <a:latin typeface="Open Sans"/>
                <a:ea typeface="Open Sans"/>
                <a:cs typeface="Open Sans"/>
                <a:sym typeface="Open Sans"/>
              </a:rPr>
              <a:t> Set up GitKraken</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3.</a:t>
            </a:r>
            <a:r>
              <a:rPr lang="en" sz="2400">
                <a:solidFill>
                  <a:schemeClr val="lt1"/>
                </a:solidFill>
                <a:latin typeface="Open Sans"/>
                <a:ea typeface="Open Sans"/>
                <a:cs typeface="Open Sans"/>
                <a:sym typeface="Open Sans"/>
              </a:rPr>
              <a:t> Collaborate! </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4</a:t>
            </a:r>
            <a:r>
              <a:rPr lang="en" sz="2400">
                <a:solidFill>
                  <a:schemeClr val="lt1"/>
                </a:solidFill>
                <a:latin typeface="Open Sans"/>
                <a:ea typeface="Open Sans"/>
                <a:cs typeface="Open Sans"/>
                <a:sym typeface="Open Sans"/>
              </a:rPr>
              <a:t>. Review and Quiz</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5. </a:t>
            </a:r>
            <a:r>
              <a:rPr lang="en" sz="2400">
                <a:solidFill>
                  <a:schemeClr val="lt1"/>
                </a:solidFill>
                <a:latin typeface="Open Sans"/>
                <a:ea typeface="Open Sans"/>
                <a:cs typeface="Open Sans"/>
                <a:sym typeface="Open Sans"/>
              </a:rPr>
              <a:t>Wrap Up and Next Steps</a:t>
            </a:r>
            <a:endParaRPr sz="2400">
              <a:solidFill>
                <a:schemeClr val="lt1"/>
              </a:solidFill>
              <a:latin typeface="Open Sans"/>
              <a:ea typeface="Open Sans"/>
              <a:cs typeface="Open Sans"/>
              <a:sym typeface="Open Sans"/>
            </a:endParaRPr>
          </a:p>
        </p:txBody>
      </p:sp>
      <p:sp>
        <p:nvSpPr>
          <p:cNvPr id="631" name="Google Shape;631;p39"/>
          <p:cNvSpPr/>
          <p:nvPr/>
        </p:nvSpPr>
        <p:spPr>
          <a:xfrm>
            <a:off x="3084925" y="2927300"/>
            <a:ext cx="576000" cy="339300"/>
          </a:xfrm>
          <a:prstGeom prst="homePlate">
            <a:avLst>
              <a:gd fmla="val 50281" name="adj"/>
            </a:avLst>
          </a:prstGeom>
          <a:solidFill>
            <a:srgbClr val="209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5129" y="-6637"/>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633" name="Google Shape;633;p39"/>
          <p:cNvPicPr preferRelativeResize="0"/>
          <p:nvPr/>
        </p:nvPicPr>
        <p:blipFill>
          <a:blip r:embed="rId3">
            <a:alphaModFix/>
          </a:blip>
          <a:stretch>
            <a:fillRect/>
          </a:stretch>
        </p:blipFill>
        <p:spPr>
          <a:xfrm>
            <a:off x="155725" y="91875"/>
            <a:ext cx="1615275" cy="345675"/>
          </a:xfrm>
          <a:prstGeom prst="rect">
            <a:avLst/>
          </a:prstGeom>
          <a:noFill/>
          <a:ln>
            <a:noFill/>
          </a:ln>
        </p:spPr>
      </p:pic>
      <p:sp>
        <p:nvSpPr>
          <p:cNvPr id="634" name="Google Shape;634;p39"/>
          <p:cNvSpPr txBox="1"/>
          <p:nvPr/>
        </p:nvSpPr>
        <p:spPr>
          <a:xfrm>
            <a:off x="1771004"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635" name="Google Shape;635;p39"/>
          <p:cNvPicPr preferRelativeResize="0"/>
          <p:nvPr/>
        </p:nvPicPr>
        <p:blipFill>
          <a:blip r:embed="rId4">
            <a:alphaModFix/>
          </a:blip>
          <a:stretch>
            <a:fillRect/>
          </a:stretch>
        </p:blipFill>
        <p:spPr>
          <a:xfrm>
            <a:off x="2066500" y="91913"/>
            <a:ext cx="1386450" cy="345600"/>
          </a:xfrm>
          <a:prstGeom prst="rect">
            <a:avLst/>
          </a:prstGeom>
          <a:noFill/>
          <a:ln>
            <a:noFill/>
          </a:ln>
        </p:spPr>
      </p:pic>
      <p:sp>
        <p:nvSpPr>
          <p:cNvPr id="636" name="Google Shape;636;p39"/>
          <p:cNvSpPr txBox="1"/>
          <p:nvPr/>
        </p:nvSpPr>
        <p:spPr>
          <a:xfrm>
            <a:off x="6707400" y="46025"/>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40"/>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642" name="Google Shape;642;p40"/>
          <p:cNvSpPr/>
          <p:nvPr/>
        </p:nvSpPr>
        <p:spPr>
          <a:xfrm>
            <a:off x="1525138" y="2319263"/>
            <a:ext cx="4228200" cy="707700"/>
          </a:xfrm>
          <a:prstGeom prst="rect">
            <a:avLst/>
          </a:prstGeom>
          <a:solidFill>
            <a:srgbClr val="1414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u="sng">
                <a:solidFill>
                  <a:srgbClr val="1D958A"/>
                </a:solidFill>
                <a:latin typeface="Open Sans SemiBold"/>
                <a:ea typeface="Open Sans SemiBold"/>
                <a:cs typeface="Open Sans SemiBold"/>
                <a:sym typeface="Open Sans SemiBold"/>
                <a:hlinkClick r:id="rId3"/>
              </a:rPr>
              <a:t>http://mlhlocal.</a:t>
            </a:r>
            <a:r>
              <a:rPr lang="en" sz="1800" u="sng">
                <a:solidFill>
                  <a:srgbClr val="1D958A"/>
                </a:solidFill>
                <a:latin typeface="Open Sans SemiBold"/>
                <a:ea typeface="Open Sans SemiBold"/>
                <a:cs typeface="Open Sans SemiBold"/>
                <a:sym typeface="Open Sans SemiBold"/>
                <a:hlinkClick r:id="rId4"/>
              </a:rPr>
              <a:t>host</a:t>
            </a:r>
            <a:r>
              <a:rPr lang="en" sz="1800" u="sng">
                <a:solidFill>
                  <a:srgbClr val="1D958A"/>
                </a:solidFill>
                <a:latin typeface="Open Sans SemiBold"/>
                <a:ea typeface="Open Sans SemiBold"/>
                <a:cs typeface="Open Sans SemiBold"/>
                <a:sym typeface="Open Sans SemiBold"/>
                <a:hlinkClick r:id="rId5"/>
              </a:rPr>
              <a:t>/github-edu</a:t>
            </a:r>
            <a:endParaRPr sz="1800">
              <a:solidFill>
                <a:srgbClr val="1D958A"/>
              </a:solidFill>
              <a:latin typeface="Open Sans SemiBold"/>
              <a:ea typeface="Open Sans SemiBold"/>
              <a:cs typeface="Open Sans SemiBold"/>
              <a:sym typeface="Open Sans SemiBold"/>
            </a:endParaRPr>
          </a:p>
        </p:txBody>
      </p:sp>
      <p:sp>
        <p:nvSpPr>
          <p:cNvPr id="643" name="Google Shape;643;p40"/>
          <p:cNvSpPr txBox="1"/>
          <p:nvPr/>
        </p:nvSpPr>
        <p:spPr>
          <a:xfrm>
            <a:off x="1443925" y="1186188"/>
            <a:ext cx="88209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Visit the URL on the left if you're a student or </a:t>
            </a:r>
            <a:r>
              <a:rPr lang="en" sz="1800">
                <a:solidFill>
                  <a:srgbClr val="EFEEC5"/>
                </a:solidFill>
                <a:latin typeface="Open Sans SemiBold"/>
                <a:ea typeface="Open Sans SemiBold"/>
                <a:cs typeface="Open Sans SemiBold"/>
                <a:sym typeface="Open Sans SemiBold"/>
              </a:rPr>
              <a:t>the right</a:t>
            </a:r>
            <a:r>
              <a:rPr lang="en" sz="1800">
                <a:solidFill>
                  <a:srgbClr val="EFEEC5"/>
                </a:solidFill>
                <a:latin typeface="Open Sans SemiBold"/>
                <a:ea typeface="Open Sans SemiBold"/>
                <a:cs typeface="Open Sans SemiBold"/>
                <a:sym typeface="Open Sans SemiBold"/>
              </a:rPr>
              <a:t> if you are not.</a:t>
            </a:r>
            <a:endParaRPr sz="1800">
              <a:solidFill>
                <a:srgbClr val="EFEEC5"/>
              </a:solidFill>
              <a:latin typeface="Open Sans SemiBold"/>
              <a:ea typeface="Open Sans SemiBold"/>
              <a:cs typeface="Open Sans SemiBold"/>
              <a:sym typeface="Open Sans SemiBold"/>
            </a:endParaRPr>
          </a:p>
          <a:p>
            <a:pPr indent="0" lvl="0" marL="0" rtl="0" algn="ctr">
              <a:lnSpc>
                <a:spcPct val="115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Follow the instructions on GitHub.com to make your account! </a:t>
            </a:r>
            <a:endParaRPr sz="1800">
              <a:solidFill>
                <a:srgbClr val="EFEEC5"/>
              </a:solidFill>
              <a:latin typeface="Open Sans SemiBold"/>
              <a:ea typeface="Open Sans SemiBold"/>
              <a:cs typeface="Open Sans SemiBold"/>
              <a:sym typeface="Open Sans SemiBold"/>
            </a:endParaRPr>
          </a:p>
        </p:txBody>
      </p:sp>
      <p:sp>
        <p:nvSpPr>
          <p:cNvPr id="644" name="Google Shape;644;p40"/>
          <p:cNvSpPr/>
          <p:nvPr/>
        </p:nvSpPr>
        <p:spPr>
          <a:xfrm>
            <a:off x="5955413" y="2319263"/>
            <a:ext cx="4228200" cy="707700"/>
          </a:xfrm>
          <a:prstGeom prst="rect">
            <a:avLst/>
          </a:prstGeom>
          <a:solidFill>
            <a:srgbClr val="1414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u="sng">
                <a:solidFill>
                  <a:srgbClr val="1D958A"/>
                </a:solidFill>
                <a:latin typeface="Open Sans SemiBold"/>
                <a:ea typeface="Open Sans SemiBold"/>
                <a:cs typeface="Open Sans SemiBold"/>
                <a:sym typeface="Open Sans SemiBold"/>
                <a:hlinkClick r:id="rId6"/>
              </a:rPr>
              <a:t>http://mlhlocal.host/github-signup</a:t>
            </a:r>
            <a:endParaRPr sz="1800">
              <a:solidFill>
                <a:srgbClr val="1D958A"/>
              </a:solidFill>
              <a:latin typeface="Open Sans SemiBold"/>
              <a:ea typeface="Open Sans SemiBold"/>
              <a:cs typeface="Open Sans SemiBold"/>
              <a:sym typeface="Open Sans SemiBold"/>
            </a:endParaRPr>
          </a:p>
        </p:txBody>
      </p:sp>
      <p:pic>
        <p:nvPicPr>
          <p:cNvPr id="645" name="Google Shape;645;p40"/>
          <p:cNvPicPr preferRelativeResize="0"/>
          <p:nvPr/>
        </p:nvPicPr>
        <p:blipFill>
          <a:blip r:embed="rId7">
            <a:alphaModFix amt="90000"/>
          </a:blip>
          <a:stretch>
            <a:fillRect/>
          </a:stretch>
        </p:blipFill>
        <p:spPr>
          <a:xfrm>
            <a:off x="1525137" y="3180788"/>
            <a:ext cx="4228201" cy="2702398"/>
          </a:xfrm>
          <a:prstGeom prst="rect">
            <a:avLst/>
          </a:prstGeom>
          <a:noFill/>
          <a:ln>
            <a:noFill/>
          </a:ln>
        </p:spPr>
      </p:pic>
      <p:pic>
        <p:nvPicPr>
          <p:cNvPr id="646" name="Google Shape;646;p40"/>
          <p:cNvPicPr preferRelativeResize="0"/>
          <p:nvPr/>
        </p:nvPicPr>
        <p:blipFill rotWithShape="1">
          <a:blip r:embed="rId8">
            <a:alphaModFix/>
          </a:blip>
          <a:srcRect b="15325" l="0" r="0" t="0"/>
          <a:stretch/>
        </p:blipFill>
        <p:spPr>
          <a:xfrm>
            <a:off x="5955400" y="3180800"/>
            <a:ext cx="4228198" cy="2702375"/>
          </a:xfrm>
          <a:prstGeom prst="rect">
            <a:avLst/>
          </a:prstGeom>
          <a:noFill/>
          <a:ln cap="flat" cmpd="sng" w="19050">
            <a:solidFill>
              <a:srgbClr val="EEEEEE"/>
            </a:solidFill>
            <a:prstDash val="solid"/>
            <a:round/>
            <a:headEnd len="sm" w="sm" type="none"/>
            <a:tailEnd len="sm" w="sm" type="none"/>
          </a:ln>
        </p:spPr>
      </p:pic>
      <p:sp>
        <p:nvSpPr>
          <p:cNvPr id="647" name="Google Shape;647;p40"/>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Make a GitHub Account</a:t>
            </a:r>
            <a:endParaRPr b="1" sz="3000">
              <a:solidFill>
                <a:srgbClr val="F0EEC5"/>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41"/>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653" name="Google Shape;653;p41"/>
          <p:cNvSpPr txBox="1"/>
          <p:nvPr/>
        </p:nvSpPr>
        <p:spPr>
          <a:xfrm>
            <a:off x="1539063" y="3207125"/>
            <a:ext cx="4753200" cy="2310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Once you have created a GitHub account, </a:t>
            </a:r>
            <a:r>
              <a:rPr lang="en" sz="1800">
                <a:solidFill>
                  <a:schemeClr val="lt1"/>
                </a:solidFill>
                <a:latin typeface="Open Sans"/>
                <a:ea typeface="Open Sans"/>
                <a:cs typeface="Open Sans"/>
                <a:sym typeface="Open Sans"/>
              </a:rPr>
              <a:t>visit the</a:t>
            </a:r>
            <a:r>
              <a:rPr lang="en" sz="1800">
                <a:solidFill>
                  <a:schemeClr val="lt1"/>
                </a:solidFill>
                <a:latin typeface="Open Sans"/>
                <a:ea typeface="Open Sans"/>
                <a:cs typeface="Open Sans"/>
                <a:sym typeface="Open Sans"/>
              </a:rPr>
              <a:t> URL above.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Select </a:t>
            </a:r>
            <a:r>
              <a:rPr b="1" lang="en" sz="1800">
                <a:solidFill>
                  <a:srgbClr val="20968B"/>
                </a:solidFill>
                <a:latin typeface="Open Sans"/>
                <a:ea typeface="Open Sans"/>
                <a:cs typeface="Open Sans"/>
                <a:sym typeface="Open Sans"/>
              </a:rPr>
              <a:t>Sign in with GitHub</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Then select</a:t>
            </a:r>
            <a:r>
              <a:rPr lang="en" sz="1800">
                <a:solidFill>
                  <a:schemeClr val="lt1"/>
                </a:solidFill>
                <a:latin typeface="Open Sans"/>
                <a:ea typeface="Open Sans"/>
                <a:cs typeface="Open Sans"/>
                <a:sym typeface="Open Sans"/>
              </a:rPr>
              <a:t> </a:t>
            </a:r>
            <a:r>
              <a:rPr b="1" lang="en" sz="1800">
                <a:solidFill>
                  <a:srgbClr val="20968B"/>
                </a:solidFill>
                <a:latin typeface="Open Sans"/>
                <a:ea typeface="Open Sans"/>
                <a:cs typeface="Open Sans"/>
                <a:sym typeface="Open Sans"/>
              </a:rPr>
              <a:t>Authorize Axosoft</a:t>
            </a:r>
            <a:r>
              <a:rPr lang="en" sz="1800">
                <a:solidFill>
                  <a:schemeClr val="lt1"/>
                </a:solidFill>
                <a:latin typeface="Open Sans"/>
                <a:ea typeface="Open Sans"/>
                <a:cs typeface="Open Sans"/>
                <a:sym typeface="Open Sans"/>
              </a:rPr>
              <a:t> (the company that makes </a:t>
            </a:r>
            <a:r>
              <a:rPr lang="en" sz="1800">
                <a:solidFill>
                  <a:schemeClr val="lt1"/>
                </a:solidFill>
                <a:latin typeface="Open Sans"/>
                <a:ea typeface="Open Sans"/>
                <a:cs typeface="Open Sans"/>
                <a:sym typeface="Open Sans"/>
              </a:rPr>
              <a:t>G</a:t>
            </a:r>
            <a:r>
              <a:rPr lang="en" sz="1800">
                <a:solidFill>
                  <a:schemeClr val="lt1"/>
                </a:solidFill>
                <a:latin typeface="Open Sans"/>
                <a:ea typeface="Open Sans"/>
                <a:cs typeface="Open Sans"/>
                <a:sym typeface="Open Sans"/>
              </a:rPr>
              <a:t>itKraken!) </a:t>
            </a:r>
            <a:endParaRPr sz="1800">
              <a:solidFill>
                <a:schemeClr val="lt1"/>
              </a:solidFill>
              <a:latin typeface="Open Sans"/>
              <a:ea typeface="Open Sans"/>
              <a:cs typeface="Open Sans"/>
              <a:sym typeface="Open Sans"/>
            </a:endParaRPr>
          </a:p>
        </p:txBody>
      </p:sp>
      <p:sp>
        <p:nvSpPr>
          <p:cNvPr id="654" name="Google Shape;654;p41"/>
          <p:cNvSpPr txBox="1"/>
          <p:nvPr/>
        </p:nvSpPr>
        <p:spPr>
          <a:xfrm>
            <a:off x="1441700" y="829775"/>
            <a:ext cx="88209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Follow the instructions below </a:t>
            </a:r>
            <a:r>
              <a:rPr lang="en" sz="1800">
                <a:solidFill>
                  <a:srgbClr val="EFEEC5"/>
                </a:solidFill>
                <a:latin typeface="Open Sans SemiBold"/>
                <a:ea typeface="Open Sans SemiBold"/>
                <a:cs typeface="Open Sans SemiBold"/>
                <a:sym typeface="Open Sans SemiBold"/>
              </a:rPr>
              <a:t>to create a GitKraken account.</a:t>
            </a:r>
            <a:r>
              <a:rPr lang="en" sz="1800">
                <a:solidFill>
                  <a:srgbClr val="EFEEC5"/>
                </a:solidFill>
                <a:latin typeface="Open Sans SemiBold"/>
                <a:ea typeface="Open Sans SemiBold"/>
                <a:cs typeface="Open Sans SemiBold"/>
                <a:sym typeface="Open Sans SemiBold"/>
              </a:rPr>
              <a:t> </a:t>
            </a:r>
            <a:endParaRPr sz="1800">
              <a:solidFill>
                <a:srgbClr val="EFEEC5"/>
              </a:solidFill>
              <a:latin typeface="Open Sans SemiBold"/>
              <a:ea typeface="Open Sans SemiBold"/>
              <a:cs typeface="Open Sans SemiBold"/>
              <a:sym typeface="Open Sans SemiBold"/>
            </a:endParaRPr>
          </a:p>
        </p:txBody>
      </p:sp>
      <p:pic>
        <p:nvPicPr>
          <p:cNvPr id="655" name="Google Shape;655;p41"/>
          <p:cNvPicPr preferRelativeResize="0"/>
          <p:nvPr/>
        </p:nvPicPr>
        <p:blipFill rotWithShape="1">
          <a:blip r:embed="rId3">
            <a:alphaModFix amt="90000"/>
          </a:blip>
          <a:srcRect b="21253" l="0" r="0" t="0"/>
          <a:stretch/>
        </p:blipFill>
        <p:spPr>
          <a:xfrm>
            <a:off x="6641588" y="3575975"/>
            <a:ext cx="3371276" cy="2598226"/>
          </a:xfrm>
          <a:prstGeom prst="rect">
            <a:avLst/>
          </a:prstGeom>
          <a:noFill/>
          <a:ln cap="flat" cmpd="sng" w="19050">
            <a:solidFill>
              <a:srgbClr val="EEEEEE"/>
            </a:solidFill>
            <a:prstDash val="solid"/>
            <a:round/>
            <a:headEnd len="sm" w="sm" type="none"/>
            <a:tailEnd len="sm" w="sm" type="none"/>
          </a:ln>
        </p:spPr>
      </p:pic>
      <p:pic>
        <p:nvPicPr>
          <p:cNvPr id="656" name="Google Shape;656;p41"/>
          <p:cNvPicPr preferRelativeResize="0"/>
          <p:nvPr/>
        </p:nvPicPr>
        <p:blipFill rotWithShape="1">
          <a:blip r:embed="rId4">
            <a:alphaModFix/>
          </a:blip>
          <a:srcRect b="51867" l="0" r="0" t="0"/>
          <a:stretch/>
        </p:blipFill>
        <p:spPr>
          <a:xfrm>
            <a:off x="6641600" y="2315100"/>
            <a:ext cx="3371274" cy="1064759"/>
          </a:xfrm>
          <a:prstGeom prst="rect">
            <a:avLst/>
          </a:prstGeom>
          <a:noFill/>
          <a:ln cap="flat" cmpd="sng" w="19050">
            <a:solidFill>
              <a:srgbClr val="EEEEEE"/>
            </a:solidFill>
            <a:prstDash val="solid"/>
            <a:round/>
            <a:headEnd len="sm" w="sm" type="none"/>
            <a:tailEnd len="sm" w="sm" type="none"/>
          </a:ln>
        </p:spPr>
      </p:pic>
      <p:sp>
        <p:nvSpPr>
          <p:cNvPr id="657" name="Google Shape;657;p41"/>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Sign </a:t>
            </a:r>
            <a:r>
              <a:rPr b="1" lang="en" sz="3000">
                <a:solidFill>
                  <a:srgbClr val="F0EEC5"/>
                </a:solidFill>
                <a:latin typeface="Open Sans"/>
                <a:ea typeface="Open Sans"/>
                <a:cs typeface="Open Sans"/>
                <a:sym typeface="Open Sans"/>
              </a:rPr>
              <a:t>up for GitKraken</a:t>
            </a:r>
            <a:endParaRPr b="1" sz="3000">
              <a:solidFill>
                <a:srgbClr val="F0EEC5"/>
              </a:solidFill>
              <a:latin typeface="Open Sans"/>
              <a:ea typeface="Open Sans"/>
              <a:cs typeface="Open Sans"/>
              <a:sym typeface="Open Sans"/>
            </a:endParaRPr>
          </a:p>
        </p:txBody>
      </p:sp>
      <p:sp>
        <p:nvSpPr>
          <p:cNvPr id="658" name="Google Shape;658;p41"/>
          <p:cNvSpPr/>
          <p:nvPr/>
        </p:nvSpPr>
        <p:spPr>
          <a:xfrm>
            <a:off x="2360975" y="1411275"/>
            <a:ext cx="6994800" cy="707700"/>
          </a:xfrm>
          <a:prstGeom prst="rect">
            <a:avLst/>
          </a:prstGeom>
          <a:solidFill>
            <a:srgbClr val="1414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 sz="2000">
                <a:solidFill>
                  <a:srgbClr val="1D958A"/>
                </a:solidFill>
                <a:latin typeface="Open Sans"/>
                <a:ea typeface="Open Sans"/>
                <a:cs typeface="Open Sans"/>
                <a:sym typeface="Open Sans"/>
              </a:rPr>
              <a:t>[Your GitKraken Referral URL]</a:t>
            </a:r>
            <a:endParaRPr sz="2000">
              <a:solidFill>
                <a:srgbClr val="1D958A"/>
              </a:solidFill>
            </a:endParaRPr>
          </a:p>
          <a:p>
            <a:pPr indent="0" lvl="0" marL="0" rtl="0" algn="ctr">
              <a:spcBef>
                <a:spcPts val="0"/>
              </a:spcBef>
              <a:spcAft>
                <a:spcPts val="0"/>
              </a:spcAft>
              <a:buNone/>
            </a:pPr>
            <a:r>
              <a:t/>
            </a:r>
            <a:endParaRPr sz="1800">
              <a:solidFill>
                <a:srgbClr val="1D958A"/>
              </a:solidFill>
              <a:latin typeface="Open Sans SemiBold"/>
              <a:ea typeface="Open Sans SemiBold"/>
              <a:cs typeface="Open Sans SemiBold"/>
              <a:sym typeface="Open Sans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42"/>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664" name="Google Shape;664;p42"/>
          <p:cNvSpPr txBox="1"/>
          <p:nvPr/>
        </p:nvSpPr>
        <p:spPr>
          <a:xfrm>
            <a:off x="1948600" y="1144500"/>
            <a:ext cx="7811700" cy="9432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1000"/>
              </a:spcAft>
              <a:buClr>
                <a:schemeClr val="lt1"/>
              </a:buClr>
              <a:buSzPts val="1800"/>
              <a:buFont typeface="Open Sans"/>
              <a:buAutoNum type="arabicPeriod" startAt="4"/>
            </a:pPr>
            <a:r>
              <a:rPr lang="en" sz="1800">
                <a:solidFill>
                  <a:schemeClr val="lt1"/>
                </a:solidFill>
                <a:latin typeface="Open Sans"/>
                <a:ea typeface="Open Sans"/>
                <a:cs typeface="Open Sans"/>
                <a:sym typeface="Open Sans"/>
              </a:rPr>
              <a:t>Select Download Now. </a:t>
            </a:r>
            <a:endParaRPr sz="1800">
              <a:solidFill>
                <a:schemeClr val="lt1"/>
              </a:solidFill>
              <a:latin typeface="Open Sans"/>
              <a:ea typeface="Open Sans"/>
              <a:cs typeface="Open Sans"/>
              <a:sym typeface="Open Sans"/>
            </a:endParaRPr>
          </a:p>
        </p:txBody>
      </p:sp>
      <p:sp>
        <p:nvSpPr>
          <p:cNvPr id="665" name="Google Shape;665;p42"/>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Sign </a:t>
            </a:r>
            <a:r>
              <a:rPr b="1" lang="en" sz="3000">
                <a:solidFill>
                  <a:srgbClr val="F0EEC5"/>
                </a:solidFill>
                <a:latin typeface="Open Sans"/>
                <a:ea typeface="Open Sans"/>
                <a:cs typeface="Open Sans"/>
                <a:sym typeface="Open Sans"/>
              </a:rPr>
              <a:t>up for GitKraken</a:t>
            </a:r>
            <a:endParaRPr b="1" sz="3000">
              <a:solidFill>
                <a:srgbClr val="F0EEC5"/>
              </a:solidFill>
              <a:latin typeface="Open Sans"/>
              <a:ea typeface="Open Sans"/>
              <a:cs typeface="Open Sans"/>
              <a:sym typeface="Open Sans"/>
            </a:endParaRPr>
          </a:p>
        </p:txBody>
      </p:sp>
      <p:pic>
        <p:nvPicPr>
          <p:cNvPr id="666" name="Google Shape;666;p42"/>
          <p:cNvPicPr preferRelativeResize="0"/>
          <p:nvPr/>
        </p:nvPicPr>
        <p:blipFill>
          <a:blip r:embed="rId3">
            <a:alphaModFix/>
          </a:blip>
          <a:stretch>
            <a:fillRect/>
          </a:stretch>
        </p:blipFill>
        <p:spPr>
          <a:xfrm>
            <a:off x="1257163" y="1144510"/>
            <a:ext cx="9202425" cy="4596201"/>
          </a:xfrm>
          <a:prstGeom prst="rect">
            <a:avLst/>
          </a:prstGeom>
          <a:noFill/>
          <a:ln>
            <a:noFill/>
          </a:ln>
        </p:spPr>
      </p:pic>
      <p:sp>
        <p:nvSpPr>
          <p:cNvPr id="667" name="Google Shape;667;p42"/>
          <p:cNvSpPr/>
          <p:nvPr/>
        </p:nvSpPr>
        <p:spPr>
          <a:xfrm>
            <a:off x="2566600" y="2582450"/>
            <a:ext cx="21792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 name="Google Shape;668;p42"/>
          <p:cNvCxnSpPr/>
          <p:nvPr/>
        </p:nvCxnSpPr>
        <p:spPr>
          <a:xfrm>
            <a:off x="1669725" y="2770550"/>
            <a:ext cx="777300" cy="6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43"/>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674" name="Google Shape;674;p43"/>
          <p:cNvSpPr txBox="1"/>
          <p:nvPr/>
        </p:nvSpPr>
        <p:spPr>
          <a:xfrm>
            <a:off x="1980025" y="1306063"/>
            <a:ext cx="7748700" cy="112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Open Sans"/>
                <a:ea typeface="Open Sans"/>
                <a:cs typeface="Open Sans"/>
                <a:sym typeface="Open Sans"/>
              </a:rPr>
              <a:t>6.  Download the Git Client for your operating system. </a:t>
            </a:r>
            <a:endParaRPr sz="1800">
              <a:solidFill>
                <a:schemeClr val="lt1"/>
              </a:solidFill>
              <a:latin typeface="Open Sans"/>
              <a:ea typeface="Open Sans"/>
              <a:cs typeface="Open Sans"/>
              <a:sym typeface="Open Sans"/>
            </a:endParaRPr>
          </a:p>
          <a:p>
            <a:pPr indent="0" lvl="0" marL="0" rtl="0" algn="l">
              <a:lnSpc>
                <a:spcPct val="115000"/>
              </a:lnSpc>
              <a:spcBef>
                <a:spcPts val="1000"/>
              </a:spcBef>
              <a:spcAft>
                <a:spcPts val="1000"/>
              </a:spcAft>
              <a:buNone/>
            </a:pPr>
            <a:r>
              <a:rPr lang="en" sz="1800">
                <a:solidFill>
                  <a:schemeClr val="lt1"/>
                </a:solidFill>
                <a:latin typeface="Open Sans"/>
                <a:ea typeface="Open Sans"/>
                <a:cs typeface="Open Sans"/>
                <a:sym typeface="Open Sans"/>
              </a:rPr>
              <a:t>7.   Then, follow the installation instructions for your operating system.</a:t>
            </a:r>
            <a:endParaRPr sz="1800">
              <a:solidFill>
                <a:schemeClr val="lt1"/>
              </a:solidFill>
              <a:latin typeface="Open Sans"/>
              <a:ea typeface="Open Sans"/>
              <a:cs typeface="Open Sans"/>
              <a:sym typeface="Open Sans"/>
            </a:endParaRPr>
          </a:p>
        </p:txBody>
      </p:sp>
      <p:pic>
        <p:nvPicPr>
          <p:cNvPr id="675" name="Google Shape;675;p43"/>
          <p:cNvPicPr preferRelativeResize="0"/>
          <p:nvPr/>
        </p:nvPicPr>
        <p:blipFill>
          <a:blip r:embed="rId3">
            <a:alphaModFix/>
          </a:blip>
          <a:stretch>
            <a:fillRect/>
          </a:stretch>
        </p:blipFill>
        <p:spPr>
          <a:xfrm>
            <a:off x="2140500" y="2748550"/>
            <a:ext cx="3502651" cy="2976000"/>
          </a:xfrm>
          <a:prstGeom prst="rect">
            <a:avLst/>
          </a:prstGeom>
          <a:noFill/>
          <a:ln cap="flat" cmpd="sng" w="19050">
            <a:solidFill>
              <a:srgbClr val="EEEEEE"/>
            </a:solidFill>
            <a:prstDash val="solid"/>
            <a:round/>
            <a:headEnd len="sm" w="sm" type="none"/>
            <a:tailEnd len="sm" w="sm" type="none"/>
          </a:ln>
        </p:spPr>
      </p:pic>
      <p:pic>
        <p:nvPicPr>
          <p:cNvPr id="676" name="Google Shape;676;p43"/>
          <p:cNvPicPr preferRelativeResize="0"/>
          <p:nvPr/>
        </p:nvPicPr>
        <p:blipFill>
          <a:blip r:embed="rId4">
            <a:alphaModFix/>
          </a:blip>
          <a:stretch>
            <a:fillRect/>
          </a:stretch>
        </p:blipFill>
        <p:spPr>
          <a:xfrm>
            <a:off x="6033627" y="2748550"/>
            <a:ext cx="4406797" cy="2976000"/>
          </a:xfrm>
          <a:prstGeom prst="rect">
            <a:avLst/>
          </a:prstGeom>
          <a:noFill/>
          <a:ln cap="flat" cmpd="sng" w="19050">
            <a:solidFill>
              <a:srgbClr val="EEEEEE"/>
            </a:solidFill>
            <a:prstDash val="solid"/>
            <a:round/>
            <a:headEnd len="sm" w="sm" type="none"/>
            <a:tailEnd len="sm" w="sm" type="none"/>
          </a:ln>
        </p:spPr>
      </p:pic>
      <p:sp>
        <p:nvSpPr>
          <p:cNvPr id="677" name="Google Shape;677;p43"/>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Download the Git Client</a:t>
            </a:r>
            <a:endParaRPr b="1" sz="3000">
              <a:solidFill>
                <a:srgbClr val="F0EEC5"/>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44"/>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683" name="Google Shape;683;p44"/>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Download the Git Client</a:t>
            </a:r>
            <a:endParaRPr b="1" sz="3000">
              <a:solidFill>
                <a:srgbClr val="F0EEC5"/>
              </a:solidFill>
              <a:latin typeface="Open Sans"/>
              <a:ea typeface="Open Sans"/>
              <a:cs typeface="Open Sans"/>
              <a:sym typeface="Open Sans"/>
            </a:endParaRPr>
          </a:p>
        </p:txBody>
      </p:sp>
      <p:sp>
        <p:nvSpPr>
          <p:cNvPr id="684" name="Google Shape;684;p44"/>
          <p:cNvSpPr txBox="1"/>
          <p:nvPr/>
        </p:nvSpPr>
        <p:spPr>
          <a:xfrm>
            <a:off x="1777263" y="1248000"/>
            <a:ext cx="8043300" cy="112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Open Sans"/>
                <a:ea typeface="Open Sans"/>
                <a:cs typeface="Open Sans"/>
                <a:sym typeface="Open Sans"/>
              </a:rPr>
              <a:t>8.    Select </a:t>
            </a:r>
            <a:r>
              <a:rPr b="1" lang="en" sz="1800">
                <a:solidFill>
                  <a:srgbClr val="20968B"/>
                </a:solidFill>
                <a:latin typeface="Open Sans"/>
                <a:ea typeface="Open Sans"/>
                <a:cs typeface="Open Sans"/>
                <a:sym typeface="Open Sans"/>
              </a:rPr>
              <a:t>Sign in with GitHub</a:t>
            </a:r>
            <a:r>
              <a:rPr lang="en" sz="1800">
                <a:solidFill>
                  <a:schemeClr val="lt1"/>
                </a:solidFill>
                <a:latin typeface="Open Sans"/>
                <a:ea typeface="Open Sans"/>
                <a:cs typeface="Open Sans"/>
                <a:sym typeface="Open Sans"/>
              </a:rPr>
              <a:t> as before, which will open a web browser. </a:t>
            </a:r>
            <a:endParaRPr sz="1800">
              <a:solidFill>
                <a:schemeClr val="lt1"/>
              </a:solidFill>
              <a:latin typeface="Open Sans"/>
              <a:ea typeface="Open Sans"/>
              <a:cs typeface="Open Sans"/>
              <a:sym typeface="Open Sans"/>
            </a:endParaRPr>
          </a:p>
          <a:p>
            <a:pPr indent="0" lvl="0" marL="0" rtl="0" algn="l">
              <a:lnSpc>
                <a:spcPct val="115000"/>
              </a:lnSpc>
              <a:spcBef>
                <a:spcPts val="1000"/>
              </a:spcBef>
              <a:spcAft>
                <a:spcPts val="1000"/>
              </a:spcAft>
              <a:buNone/>
            </a:pPr>
            <a:r>
              <a:rPr lang="en" sz="1800">
                <a:solidFill>
                  <a:schemeClr val="lt1"/>
                </a:solidFill>
                <a:latin typeface="Open Sans"/>
                <a:ea typeface="Open Sans"/>
                <a:cs typeface="Open Sans"/>
                <a:sym typeface="Open Sans"/>
              </a:rPr>
              <a:t>9.    Then, select </a:t>
            </a:r>
            <a:r>
              <a:rPr b="1" lang="en" sz="1800">
                <a:solidFill>
                  <a:srgbClr val="20968B"/>
                </a:solidFill>
                <a:latin typeface="Open Sans"/>
                <a:ea typeface="Open Sans"/>
                <a:cs typeface="Open Sans"/>
                <a:sym typeface="Open Sans"/>
              </a:rPr>
              <a:t>Continue authorization</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p:txBody>
      </p:sp>
      <p:pic>
        <p:nvPicPr>
          <p:cNvPr id="685" name="Google Shape;685;p44"/>
          <p:cNvPicPr preferRelativeResize="0"/>
          <p:nvPr/>
        </p:nvPicPr>
        <p:blipFill>
          <a:blip r:embed="rId3">
            <a:alphaModFix/>
          </a:blip>
          <a:stretch>
            <a:fillRect/>
          </a:stretch>
        </p:blipFill>
        <p:spPr>
          <a:xfrm>
            <a:off x="1777262" y="2438425"/>
            <a:ext cx="3611494" cy="3962125"/>
          </a:xfrm>
          <a:prstGeom prst="rect">
            <a:avLst/>
          </a:prstGeom>
          <a:noFill/>
          <a:ln cap="flat" cmpd="sng" w="19050">
            <a:solidFill>
              <a:srgbClr val="EEEEEE"/>
            </a:solidFill>
            <a:prstDash val="solid"/>
            <a:round/>
            <a:headEnd len="sm" w="sm" type="none"/>
            <a:tailEnd len="sm" w="sm" type="none"/>
          </a:ln>
        </p:spPr>
      </p:pic>
      <p:pic>
        <p:nvPicPr>
          <p:cNvPr id="686" name="Google Shape;686;p44"/>
          <p:cNvPicPr preferRelativeResize="0"/>
          <p:nvPr/>
        </p:nvPicPr>
        <p:blipFill>
          <a:blip r:embed="rId4">
            <a:alphaModFix/>
          </a:blip>
          <a:stretch>
            <a:fillRect/>
          </a:stretch>
        </p:blipFill>
        <p:spPr>
          <a:xfrm>
            <a:off x="5603857" y="3142275"/>
            <a:ext cx="4968805" cy="2062841"/>
          </a:xfrm>
          <a:prstGeom prst="rect">
            <a:avLst/>
          </a:prstGeom>
          <a:noFill/>
          <a:ln cap="flat" cmpd="sng" w="19050">
            <a:solidFill>
              <a:srgbClr val="EEEEEE"/>
            </a:solidFill>
            <a:prstDash val="solid"/>
            <a:round/>
            <a:headEnd len="sm" w="sm" type="none"/>
            <a:tailEnd len="sm" w="sm" type="none"/>
          </a:ln>
        </p:spPr>
      </p:pic>
      <p:sp>
        <p:nvSpPr>
          <p:cNvPr id="687" name="Google Shape;687;p44"/>
          <p:cNvSpPr/>
          <p:nvPr/>
        </p:nvSpPr>
        <p:spPr>
          <a:xfrm>
            <a:off x="2482975" y="3285575"/>
            <a:ext cx="2181900" cy="445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 name="Google Shape;688;p44"/>
          <p:cNvCxnSpPr/>
          <p:nvPr/>
        </p:nvCxnSpPr>
        <p:spPr>
          <a:xfrm flipH="1" rot="10800000">
            <a:off x="1661575" y="3505025"/>
            <a:ext cx="727200" cy="6300"/>
          </a:xfrm>
          <a:prstGeom prst="straightConnector1">
            <a:avLst/>
          </a:prstGeom>
          <a:noFill/>
          <a:ln cap="flat" cmpd="sng" w="38100">
            <a:solidFill>
              <a:srgbClr val="FF0000"/>
            </a:solidFill>
            <a:prstDash val="solid"/>
            <a:round/>
            <a:headEnd len="med" w="med" type="none"/>
            <a:tailEnd len="med" w="med" type="triangle"/>
          </a:ln>
        </p:spPr>
      </p:cxnSp>
      <p:sp>
        <p:nvSpPr>
          <p:cNvPr id="689" name="Google Shape;689;p44"/>
          <p:cNvSpPr/>
          <p:nvPr/>
        </p:nvSpPr>
        <p:spPr>
          <a:xfrm>
            <a:off x="7129175" y="4063075"/>
            <a:ext cx="1905900" cy="48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44"/>
          <p:cNvCxnSpPr/>
          <p:nvPr/>
        </p:nvCxnSpPr>
        <p:spPr>
          <a:xfrm flipH="1" rot="10800000">
            <a:off x="6288975" y="4304425"/>
            <a:ext cx="727200" cy="6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45"/>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696" name="Google Shape;696;p45"/>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Download the Git Client</a:t>
            </a:r>
            <a:endParaRPr b="1" sz="3000">
              <a:solidFill>
                <a:srgbClr val="F0EEC5"/>
              </a:solidFill>
              <a:latin typeface="Open Sans"/>
              <a:ea typeface="Open Sans"/>
              <a:cs typeface="Open Sans"/>
              <a:sym typeface="Open Sans"/>
            </a:endParaRPr>
          </a:p>
        </p:txBody>
      </p:sp>
      <p:sp>
        <p:nvSpPr>
          <p:cNvPr id="697" name="Google Shape;697;p45"/>
          <p:cNvSpPr txBox="1"/>
          <p:nvPr/>
        </p:nvSpPr>
        <p:spPr>
          <a:xfrm>
            <a:off x="1506775" y="1187450"/>
            <a:ext cx="8695200" cy="112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 sz="1800">
                <a:solidFill>
                  <a:schemeClr val="lt1"/>
                </a:solidFill>
                <a:latin typeface="Open Sans"/>
                <a:ea typeface="Open Sans"/>
                <a:cs typeface="Open Sans"/>
                <a:sym typeface="Open Sans"/>
              </a:rPr>
              <a:t>10.  If you see this modal, select </a:t>
            </a:r>
            <a:r>
              <a:rPr b="1" lang="en" sz="1800">
                <a:solidFill>
                  <a:srgbClr val="20968B"/>
                </a:solidFill>
                <a:latin typeface="Open Sans"/>
                <a:ea typeface="Open Sans"/>
                <a:cs typeface="Open Sans"/>
                <a:sym typeface="Open Sans"/>
              </a:rPr>
              <a:t>Start my GitKraken Pro trial now</a:t>
            </a:r>
            <a:r>
              <a:rPr lang="en" sz="1800">
                <a:solidFill>
                  <a:schemeClr val="lt1"/>
                </a:solidFill>
                <a:latin typeface="Open Sans"/>
                <a:ea typeface="Open Sans"/>
                <a:cs typeface="Open Sans"/>
                <a:sym typeface="Open Sans"/>
              </a:rPr>
              <a:t>. If you don't see this, your GitKraken account was automatically updated to Pro when you made your GitHub Edu account! </a:t>
            </a:r>
            <a:endParaRPr sz="1800">
              <a:solidFill>
                <a:schemeClr val="lt1"/>
              </a:solidFill>
              <a:latin typeface="Open Sans"/>
              <a:ea typeface="Open Sans"/>
              <a:cs typeface="Open Sans"/>
              <a:sym typeface="Open Sans"/>
            </a:endParaRPr>
          </a:p>
        </p:txBody>
      </p:sp>
      <p:pic>
        <p:nvPicPr>
          <p:cNvPr id="698" name="Google Shape;698;p45"/>
          <p:cNvPicPr preferRelativeResize="0"/>
          <p:nvPr/>
        </p:nvPicPr>
        <p:blipFill>
          <a:blip r:embed="rId3">
            <a:alphaModFix/>
          </a:blip>
          <a:stretch>
            <a:fillRect/>
          </a:stretch>
        </p:blipFill>
        <p:spPr>
          <a:xfrm>
            <a:off x="2509225" y="2439975"/>
            <a:ext cx="6690306" cy="3962126"/>
          </a:xfrm>
          <a:prstGeom prst="rect">
            <a:avLst/>
          </a:prstGeom>
          <a:noFill/>
          <a:ln cap="flat" cmpd="sng" w="19050">
            <a:solidFill>
              <a:srgbClr val="EEEEEE"/>
            </a:solidFill>
            <a:prstDash val="solid"/>
            <a:round/>
            <a:headEnd len="sm" w="sm" type="none"/>
            <a:tailEnd len="sm" w="sm" type="none"/>
          </a:ln>
        </p:spPr>
      </p:pic>
      <p:sp>
        <p:nvSpPr>
          <p:cNvPr id="699" name="Google Shape;699;p45"/>
          <p:cNvSpPr/>
          <p:nvPr/>
        </p:nvSpPr>
        <p:spPr>
          <a:xfrm>
            <a:off x="4733975" y="4721425"/>
            <a:ext cx="2181900" cy="445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 name="Google Shape;700;p45"/>
          <p:cNvCxnSpPr/>
          <p:nvPr/>
        </p:nvCxnSpPr>
        <p:spPr>
          <a:xfrm flipH="1" rot="10800000">
            <a:off x="3805975" y="4940875"/>
            <a:ext cx="727200" cy="6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46"/>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706" name="Google Shape;706;p46"/>
          <p:cNvSpPr txBox="1"/>
          <p:nvPr/>
        </p:nvSpPr>
        <p:spPr>
          <a:xfrm>
            <a:off x="1456500" y="923888"/>
            <a:ext cx="8695200" cy="169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Open Sans"/>
                <a:ea typeface="Open Sans"/>
                <a:cs typeface="Open Sans"/>
                <a:sym typeface="Open Sans"/>
              </a:rPr>
              <a:t>11. To m</a:t>
            </a:r>
            <a:r>
              <a:rPr lang="en" sz="1800">
                <a:solidFill>
                  <a:schemeClr val="lt1"/>
                </a:solidFill>
                <a:latin typeface="Open Sans"/>
                <a:ea typeface="Open Sans"/>
                <a:cs typeface="Open Sans"/>
                <a:sym typeface="Open Sans"/>
              </a:rPr>
              <a:t>ake sure that GitKraken is authorized to work with your GitHub account, open your </a:t>
            </a:r>
            <a:r>
              <a:rPr b="1" lang="en" sz="1800">
                <a:solidFill>
                  <a:srgbClr val="1D958A"/>
                </a:solidFill>
                <a:latin typeface="Open Sans"/>
                <a:ea typeface="Open Sans"/>
                <a:cs typeface="Open Sans"/>
                <a:sym typeface="Open Sans"/>
              </a:rPr>
              <a:t>Preferences</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800">
                <a:solidFill>
                  <a:schemeClr val="lt1"/>
                </a:solidFill>
                <a:latin typeface="Open Sans"/>
                <a:ea typeface="Open Sans"/>
                <a:cs typeface="Open Sans"/>
                <a:sym typeface="Open Sans"/>
              </a:rPr>
              <a:t>12. Select </a:t>
            </a:r>
            <a:r>
              <a:rPr b="1" lang="en" sz="1800">
                <a:solidFill>
                  <a:srgbClr val="20968B"/>
                </a:solidFill>
                <a:latin typeface="Open Sans"/>
                <a:ea typeface="Open Sans"/>
                <a:cs typeface="Open Sans"/>
                <a:sym typeface="Open Sans"/>
              </a:rPr>
              <a:t>Authentication</a:t>
            </a:r>
            <a:r>
              <a:rPr lang="en" sz="1800">
                <a:solidFill>
                  <a:schemeClr val="lt1"/>
                </a:solidFill>
                <a:latin typeface="Open Sans"/>
                <a:ea typeface="Open Sans"/>
                <a:cs typeface="Open Sans"/>
                <a:sym typeface="Open Sans"/>
              </a:rPr>
              <a:t>, then </a:t>
            </a:r>
            <a:r>
              <a:rPr b="1" lang="en" sz="1800">
                <a:solidFill>
                  <a:srgbClr val="20968B"/>
                </a:solidFill>
                <a:latin typeface="Open Sans"/>
                <a:ea typeface="Open Sans"/>
                <a:cs typeface="Open Sans"/>
                <a:sym typeface="Open Sans"/>
              </a:rPr>
              <a:t>GitHub.com</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a:p>
            <a:pPr indent="0" lvl="0" marL="0" rtl="0" algn="l">
              <a:lnSpc>
                <a:spcPct val="115000"/>
              </a:lnSpc>
              <a:spcBef>
                <a:spcPts val="1000"/>
              </a:spcBef>
              <a:spcAft>
                <a:spcPts val="1000"/>
              </a:spcAft>
              <a:buNone/>
            </a:pPr>
            <a:r>
              <a:rPr lang="en" sz="1800">
                <a:solidFill>
                  <a:schemeClr val="lt1"/>
                </a:solidFill>
                <a:latin typeface="Open Sans"/>
                <a:ea typeface="Open Sans"/>
                <a:cs typeface="Open Sans"/>
                <a:sym typeface="Open Sans"/>
              </a:rPr>
              <a:t>13. If your GitHub account is not already connected, select </a:t>
            </a:r>
            <a:r>
              <a:rPr b="1" lang="en" sz="1800">
                <a:solidFill>
                  <a:srgbClr val="20968B"/>
                </a:solidFill>
                <a:latin typeface="Open Sans"/>
                <a:ea typeface="Open Sans"/>
                <a:cs typeface="Open Sans"/>
                <a:sym typeface="Open Sans"/>
              </a:rPr>
              <a:t>Connect to GitHub</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p:txBody>
      </p:sp>
      <p:pic>
        <p:nvPicPr>
          <p:cNvPr id="707" name="Google Shape;707;p46"/>
          <p:cNvPicPr preferRelativeResize="0"/>
          <p:nvPr/>
        </p:nvPicPr>
        <p:blipFill rotWithShape="1">
          <a:blip r:embed="rId3">
            <a:alphaModFix/>
          </a:blip>
          <a:srcRect b="54195" l="0" r="0" t="0"/>
          <a:stretch/>
        </p:blipFill>
        <p:spPr>
          <a:xfrm>
            <a:off x="4090275" y="2644800"/>
            <a:ext cx="3427650" cy="1418550"/>
          </a:xfrm>
          <a:prstGeom prst="rect">
            <a:avLst/>
          </a:prstGeom>
          <a:noFill/>
          <a:ln cap="flat" cmpd="sng" w="19050">
            <a:solidFill>
              <a:srgbClr val="EEEEEE"/>
            </a:solidFill>
            <a:prstDash val="solid"/>
            <a:round/>
            <a:headEnd len="sm" w="sm" type="none"/>
            <a:tailEnd len="sm" w="sm" type="none"/>
          </a:ln>
        </p:spPr>
      </p:pic>
      <p:pic>
        <p:nvPicPr>
          <p:cNvPr id="708" name="Google Shape;708;p46"/>
          <p:cNvPicPr preferRelativeResize="0"/>
          <p:nvPr/>
        </p:nvPicPr>
        <p:blipFill rotWithShape="1">
          <a:blip r:embed="rId4">
            <a:alphaModFix/>
          </a:blip>
          <a:srcRect b="7774" l="0" r="0" t="1398"/>
          <a:stretch/>
        </p:blipFill>
        <p:spPr>
          <a:xfrm>
            <a:off x="3000375" y="4311200"/>
            <a:ext cx="5607475" cy="1746750"/>
          </a:xfrm>
          <a:prstGeom prst="rect">
            <a:avLst/>
          </a:prstGeom>
          <a:noFill/>
          <a:ln cap="flat" cmpd="sng" w="19050">
            <a:solidFill>
              <a:srgbClr val="EEEEEE"/>
            </a:solidFill>
            <a:prstDash val="solid"/>
            <a:round/>
            <a:headEnd len="sm" w="sm" type="none"/>
            <a:tailEnd len="sm" w="sm" type="none"/>
          </a:ln>
        </p:spPr>
      </p:pic>
      <p:sp>
        <p:nvSpPr>
          <p:cNvPr id="709" name="Google Shape;709;p46"/>
          <p:cNvSpPr/>
          <p:nvPr/>
        </p:nvSpPr>
        <p:spPr>
          <a:xfrm>
            <a:off x="7170584" y="5681792"/>
            <a:ext cx="782100" cy="30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6"/>
          <p:cNvSpPr/>
          <p:nvPr/>
        </p:nvSpPr>
        <p:spPr>
          <a:xfrm>
            <a:off x="3036825" y="5495938"/>
            <a:ext cx="1379400" cy="27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a:off x="4906025" y="4941638"/>
            <a:ext cx="657600" cy="47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Integrate GitHub</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cxnSp>
        <p:nvCxnSpPr>
          <p:cNvPr id="713" name="Google Shape;713;p46"/>
          <p:cNvCxnSpPr/>
          <p:nvPr/>
        </p:nvCxnSpPr>
        <p:spPr>
          <a:xfrm flipH="1" rot="10800000">
            <a:off x="2175750" y="5596525"/>
            <a:ext cx="727200" cy="6300"/>
          </a:xfrm>
          <a:prstGeom prst="straightConnector1">
            <a:avLst/>
          </a:prstGeom>
          <a:noFill/>
          <a:ln cap="flat" cmpd="sng" w="38100">
            <a:solidFill>
              <a:srgbClr val="FF0000"/>
            </a:solidFill>
            <a:prstDash val="solid"/>
            <a:round/>
            <a:headEnd len="med" w="med" type="none"/>
            <a:tailEnd len="med" w="med" type="triangle"/>
          </a:ln>
        </p:spPr>
      </p:cxnSp>
      <p:cxnSp>
        <p:nvCxnSpPr>
          <p:cNvPr id="714" name="Google Shape;714;p46"/>
          <p:cNvCxnSpPr/>
          <p:nvPr/>
        </p:nvCxnSpPr>
        <p:spPr>
          <a:xfrm flipH="1" rot="10800000">
            <a:off x="4090275" y="5181425"/>
            <a:ext cx="727200" cy="6300"/>
          </a:xfrm>
          <a:prstGeom prst="straightConnector1">
            <a:avLst/>
          </a:prstGeom>
          <a:noFill/>
          <a:ln cap="flat" cmpd="sng" w="38100">
            <a:solidFill>
              <a:srgbClr val="FF0000"/>
            </a:solidFill>
            <a:prstDash val="solid"/>
            <a:round/>
            <a:headEnd len="med" w="med" type="none"/>
            <a:tailEnd len="med" w="med" type="triangle"/>
          </a:ln>
        </p:spPr>
      </p:cxnSp>
      <p:cxnSp>
        <p:nvCxnSpPr>
          <p:cNvPr id="715" name="Google Shape;715;p46"/>
          <p:cNvCxnSpPr/>
          <p:nvPr/>
        </p:nvCxnSpPr>
        <p:spPr>
          <a:xfrm rot="10800000">
            <a:off x="8113425" y="5835013"/>
            <a:ext cx="8529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47"/>
          <p:cNvSpPr txBox="1"/>
          <p:nvPr/>
        </p:nvSpPr>
        <p:spPr>
          <a:xfrm>
            <a:off x="2549913" y="1052600"/>
            <a:ext cx="6604500" cy="65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 sz="1800">
                <a:solidFill>
                  <a:schemeClr val="lt1"/>
                </a:solidFill>
                <a:latin typeface="Open Sans"/>
                <a:ea typeface="Open Sans"/>
                <a:cs typeface="Open Sans"/>
                <a:sym typeface="Open Sans"/>
              </a:rPr>
              <a:t>14. When you see this screen, select </a:t>
            </a:r>
            <a:r>
              <a:rPr b="1" lang="en" sz="1800">
                <a:solidFill>
                  <a:srgbClr val="20968B"/>
                </a:solidFill>
                <a:latin typeface="Open Sans"/>
                <a:ea typeface="Open Sans"/>
                <a:cs typeface="Open Sans"/>
                <a:sym typeface="Open Sans"/>
              </a:rPr>
              <a:t>Exit Preferences</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p:txBody>
      </p:sp>
      <p:sp>
        <p:nvSpPr>
          <p:cNvPr id="721" name="Google Shape;721;p47"/>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722" name="Google Shape;722;p47"/>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Integrate GitHub</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grpSp>
        <p:nvGrpSpPr>
          <p:cNvPr id="723" name="Google Shape;723;p47"/>
          <p:cNvGrpSpPr/>
          <p:nvPr/>
        </p:nvGrpSpPr>
        <p:grpSpPr>
          <a:xfrm>
            <a:off x="2892883" y="1643937"/>
            <a:ext cx="5922867" cy="4067518"/>
            <a:chOff x="1302587" y="1994350"/>
            <a:chExt cx="6538824" cy="4490526"/>
          </a:xfrm>
        </p:grpSpPr>
        <p:pic>
          <p:nvPicPr>
            <p:cNvPr id="724" name="Google Shape;724;p47"/>
            <p:cNvPicPr preferRelativeResize="0"/>
            <p:nvPr/>
          </p:nvPicPr>
          <p:blipFill>
            <a:blip r:embed="rId3">
              <a:alphaModFix/>
            </a:blip>
            <a:stretch>
              <a:fillRect/>
            </a:stretch>
          </p:blipFill>
          <p:spPr>
            <a:xfrm>
              <a:off x="1302587" y="1994350"/>
              <a:ext cx="6538824" cy="4490526"/>
            </a:xfrm>
            <a:prstGeom prst="rect">
              <a:avLst/>
            </a:prstGeom>
            <a:noFill/>
            <a:ln cap="flat" cmpd="sng" w="19050">
              <a:solidFill>
                <a:srgbClr val="EEEEEE"/>
              </a:solidFill>
              <a:prstDash val="solid"/>
              <a:round/>
              <a:headEnd len="sm" w="sm" type="none"/>
              <a:tailEnd len="sm" w="sm" type="none"/>
            </a:ln>
          </p:spPr>
        </p:pic>
        <p:sp>
          <p:nvSpPr>
            <p:cNvPr id="725" name="Google Shape;725;p47"/>
            <p:cNvSpPr/>
            <p:nvPr/>
          </p:nvSpPr>
          <p:spPr>
            <a:xfrm>
              <a:off x="1325275" y="2110150"/>
              <a:ext cx="1608300" cy="34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6" name="Google Shape;726;p47"/>
          <p:cNvCxnSpPr/>
          <p:nvPr/>
        </p:nvCxnSpPr>
        <p:spPr>
          <a:xfrm flipH="1" rot="10800000">
            <a:off x="2087975" y="1915950"/>
            <a:ext cx="727200" cy="6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21"/>
          <p:cNvSpPr txBox="1"/>
          <p:nvPr/>
        </p:nvSpPr>
        <p:spPr>
          <a:xfrm>
            <a:off x="1441713" y="3260813"/>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rgbClr val="EFEEC5"/>
                </a:solidFill>
                <a:latin typeface="Open Sans"/>
                <a:ea typeface="Open Sans"/>
                <a:cs typeface="Open Sans"/>
                <a:sym typeface="Open Sans"/>
              </a:rPr>
              <a:t>Whose mission is to empower hackers!</a:t>
            </a:r>
            <a:endParaRPr b="1" i="1" sz="2400">
              <a:solidFill>
                <a:srgbClr val="EFEEC5"/>
              </a:solidFill>
              <a:latin typeface="Open Sans"/>
              <a:ea typeface="Open Sans"/>
              <a:cs typeface="Open Sans"/>
              <a:sym typeface="Open Sans"/>
            </a:endParaRPr>
          </a:p>
        </p:txBody>
      </p:sp>
      <p:sp>
        <p:nvSpPr>
          <p:cNvPr id="383" name="Google Shape;383;p21"/>
          <p:cNvSpPr/>
          <p:nvPr/>
        </p:nvSpPr>
        <p:spPr>
          <a:xfrm>
            <a:off x="1607988" y="3930160"/>
            <a:ext cx="2556900" cy="2240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EEEEEE"/>
                </a:solidFill>
                <a:latin typeface="Open Sans"/>
                <a:ea typeface="Open Sans"/>
                <a:cs typeface="Open Sans"/>
                <a:sym typeface="Open Sans"/>
              </a:rPr>
              <a:t>65,000</a:t>
            </a:r>
            <a:r>
              <a:rPr b="1" lang="en" sz="3600">
                <a:solidFill>
                  <a:srgbClr val="EEEEEE"/>
                </a:solidFill>
                <a:latin typeface="Open Sans"/>
                <a:ea typeface="Open Sans"/>
                <a:cs typeface="Open Sans"/>
                <a:sym typeface="Open Sans"/>
              </a:rPr>
              <a:t>+</a:t>
            </a:r>
            <a:endParaRPr b="1" sz="3600">
              <a:solidFill>
                <a:srgbClr val="EEEEEE"/>
              </a:solidFill>
              <a:latin typeface="Open Sans"/>
              <a:ea typeface="Open Sans"/>
              <a:cs typeface="Open Sans"/>
              <a:sym typeface="Open Sans"/>
            </a:endParaRPr>
          </a:p>
          <a:p>
            <a:pPr indent="0" lvl="0" marL="0" rtl="0" algn="ctr">
              <a:spcBef>
                <a:spcPts val="0"/>
              </a:spcBef>
              <a:spcAft>
                <a:spcPts val="0"/>
              </a:spcAft>
              <a:buNone/>
            </a:pPr>
            <a:r>
              <a:rPr b="1" lang="en" sz="1800">
                <a:solidFill>
                  <a:srgbClr val="495866"/>
                </a:solidFill>
                <a:latin typeface="Open Sans"/>
                <a:ea typeface="Open Sans"/>
                <a:cs typeface="Open Sans"/>
                <a:sym typeface="Open Sans"/>
              </a:rPr>
              <a:t>HACKERS</a:t>
            </a:r>
            <a:endParaRPr b="1" sz="1800">
              <a:solidFill>
                <a:srgbClr val="495866"/>
              </a:solidFill>
              <a:latin typeface="Open Sans"/>
              <a:ea typeface="Open Sans"/>
              <a:cs typeface="Open Sans"/>
              <a:sym typeface="Open Sans"/>
            </a:endParaRPr>
          </a:p>
        </p:txBody>
      </p:sp>
      <p:sp>
        <p:nvSpPr>
          <p:cNvPr id="384" name="Google Shape;384;p21"/>
          <p:cNvSpPr/>
          <p:nvPr/>
        </p:nvSpPr>
        <p:spPr>
          <a:xfrm>
            <a:off x="4573713" y="3930160"/>
            <a:ext cx="2556900" cy="2240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EEEEEE"/>
                </a:solidFill>
                <a:latin typeface="Open Sans"/>
                <a:ea typeface="Open Sans"/>
                <a:cs typeface="Open Sans"/>
                <a:sym typeface="Open Sans"/>
              </a:rPr>
              <a:t>12,000</a:t>
            </a:r>
            <a:r>
              <a:rPr b="1" lang="en" sz="3600">
                <a:solidFill>
                  <a:srgbClr val="EEEEEE"/>
                </a:solidFill>
                <a:latin typeface="Open Sans"/>
                <a:ea typeface="Open Sans"/>
                <a:cs typeface="Open Sans"/>
                <a:sym typeface="Open Sans"/>
              </a:rPr>
              <a:t>+</a:t>
            </a:r>
            <a:endParaRPr b="1" sz="4800">
              <a:solidFill>
                <a:srgbClr val="EEEEEE"/>
              </a:solidFill>
              <a:latin typeface="Open Sans"/>
              <a:ea typeface="Open Sans"/>
              <a:cs typeface="Open Sans"/>
              <a:sym typeface="Open Sans"/>
            </a:endParaRPr>
          </a:p>
          <a:p>
            <a:pPr indent="0" lvl="0" marL="0" rtl="0" algn="ctr">
              <a:spcBef>
                <a:spcPts val="0"/>
              </a:spcBef>
              <a:spcAft>
                <a:spcPts val="0"/>
              </a:spcAft>
              <a:buNone/>
            </a:pPr>
            <a:r>
              <a:rPr b="1" lang="en" sz="1800">
                <a:solidFill>
                  <a:srgbClr val="495866"/>
                </a:solidFill>
                <a:latin typeface="Open Sans"/>
                <a:ea typeface="Open Sans"/>
                <a:cs typeface="Open Sans"/>
                <a:sym typeface="Open Sans"/>
              </a:rPr>
              <a:t>PROJECTS CREATED</a:t>
            </a:r>
            <a:endParaRPr b="1">
              <a:solidFill>
                <a:srgbClr val="495866"/>
              </a:solidFill>
            </a:endParaRPr>
          </a:p>
        </p:txBody>
      </p:sp>
      <p:sp>
        <p:nvSpPr>
          <p:cNvPr id="385" name="Google Shape;385;p21"/>
          <p:cNvSpPr/>
          <p:nvPr/>
        </p:nvSpPr>
        <p:spPr>
          <a:xfrm>
            <a:off x="7539438" y="3930160"/>
            <a:ext cx="2556900" cy="2240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EEEEEE"/>
                </a:solidFill>
                <a:latin typeface="Open Sans"/>
                <a:ea typeface="Open Sans"/>
                <a:cs typeface="Open Sans"/>
                <a:sym typeface="Open Sans"/>
              </a:rPr>
              <a:t>3,000</a:t>
            </a:r>
            <a:r>
              <a:rPr b="1" lang="en" sz="3600">
                <a:solidFill>
                  <a:srgbClr val="EEEEEE"/>
                </a:solidFill>
                <a:latin typeface="Open Sans"/>
                <a:ea typeface="Open Sans"/>
                <a:cs typeface="Open Sans"/>
                <a:sym typeface="Open Sans"/>
              </a:rPr>
              <a:t>+</a:t>
            </a:r>
            <a:endParaRPr b="1" sz="4800">
              <a:solidFill>
                <a:srgbClr val="EEEEEE"/>
              </a:solidFill>
              <a:latin typeface="Open Sans"/>
              <a:ea typeface="Open Sans"/>
              <a:cs typeface="Open Sans"/>
              <a:sym typeface="Open Sans"/>
            </a:endParaRPr>
          </a:p>
          <a:p>
            <a:pPr indent="0" lvl="0" marL="0" rtl="0" algn="ctr">
              <a:spcBef>
                <a:spcPts val="0"/>
              </a:spcBef>
              <a:spcAft>
                <a:spcPts val="0"/>
              </a:spcAft>
              <a:buNone/>
            </a:pPr>
            <a:r>
              <a:rPr b="1" lang="en" sz="1800">
                <a:solidFill>
                  <a:srgbClr val="495866"/>
                </a:solidFill>
                <a:latin typeface="Open Sans"/>
                <a:ea typeface="Open Sans"/>
                <a:cs typeface="Open Sans"/>
                <a:sym typeface="Open Sans"/>
              </a:rPr>
              <a:t>SCHOOLS</a:t>
            </a:r>
            <a:endParaRPr b="1">
              <a:solidFill>
                <a:srgbClr val="495866"/>
              </a:solidFill>
            </a:endParaRPr>
          </a:p>
        </p:txBody>
      </p:sp>
      <p:pic>
        <p:nvPicPr>
          <p:cNvPr id="386" name="Google Shape;386;p21"/>
          <p:cNvPicPr preferRelativeResize="0"/>
          <p:nvPr/>
        </p:nvPicPr>
        <p:blipFill>
          <a:blip r:embed="rId3">
            <a:alphaModFix/>
          </a:blip>
          <a:stretch>
            <a:fillRect/>
          </a:stretch>
        </p:blipFill>
        <p:spPr>
          <a:xfrm>
            <a:off x="4573711" y="2062163"/>
            <a:ext cx="2556899" cy="1076763"/>
          </a:xfrm>
          <a:prstGeom prst="rect">
            <a:avLst/>
          </a:prstGeom>
          <a:noFill/>
          <a:ln>
            <a:noFill/>
          </a:ln>
        </p:spPr>
      </p:pic>
      <p:sp>
        <p:nvSpPr>
          <p:cNvPr id="387" name="Google Shape;387;p21"/>
          <p:cNvSpPr txBox="1"/>
          <p:nvPr/>
        </p:nvSpPr>
        <p:spPr>
          <a:xfrm>
            <a:off x="1363213" y="777763"/>
            <a:ext cx="8982300" cy="10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1D958A"/>
                </a:solidFill>
                <a:latin typeface="Open Sans"/>
                <a:ea typeface="Open Sans"/>
                <a:cs typeface="Open Sans"/>
                <a:sym typeface="Open Sans"/>
              </a:rPr>
              <a:t>This presentation was created </a:t>
            </a:r>
            <a:endParaRPr b="1" sz="3000">
              <a:solidFill>
                <a:srgbClr val="1D958A"/>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3000">
                <a:solidFill>
                  <a:srgbClr val="1D958A"/>
                </a:solidFill>
                <a:latin typeface="Open Sans"/>
                <a:ea typeface="Open Sans"/>
                <a:cs typeface="Open Sans"/>
                <a:sym typeface="Open Sans"/>
              </a:rPr>
              <a:t>in partnership with MLH</a:t>
            </a:r>
            <a:endParaRPr sz="3000">
              <a:solidFill>
                <a:srgbClr val="1D958A"/>
              </a:solidFill>
              <a:latin typeface="Open Sans"/>
              <a:ea typeface="Open Sans"/>
              <a:cs typeface="Open Sans"/>
              <a:sym typeface="Open Sans"/>
            </a:endParaRPr>
          </a:p>
        </p:txBody>
      </p:sp>
      <p:sp>
        <p:nvSpPr>
          <p:cNvPr id="388" name="Google Shape;388;p21"/>
          <p:cNvSpPr/>
          <p:nvPr/>
        </p:nvSpPr>
        <p:spPr>
          <a:xfrm>
            <a:off x="2904" y="-12"/>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89" name="Google Shape;389;p21"/>
          <p:cNvPicPr preferRelativeResize="0"/>
          <p:nvPr/>
        </p:nvPicPr>
        <p:blipFill>
          <a:blip r:embed="rId4">
            <a:alphaModFix/>
          </a:blip>
          <a:stretch>
            <a:fillRect/>
          </a:stretch>
        </p:blipFill>
        <p:spPr>
          <a:xfrm>
            <a:off x="153500" y="98500"/>
            <a:ext cx="1615275" cy="345675"/>
          </a:xfrm>
          <a:prstGeom prst="rect">
            <a:avLst/>
          </a:prstGeom>
          <a:noFill/>
          <a:ln>
            <a:noFill/>
          </a:ln>
        </p:spPr>
      </p:pic>
      <p:sp>
        <p:nvSpPr>
          <p:cNvPr id="390" name="Google Shape;390;p21"/>
          <p:cNvSpPr txBox="1"/>
          <p:nvPr/>
        </p:nvSpPr>
        <p:spPr>
          <a:xfrm>
            <a:off x="1768779" y="105188"/>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391" name="Google Shape;391;p21"/>
          <p:cNvPicPr preferRelativeResize="0"/>
          <p:nvPr/>
        </p:nvPicPr>
        <p:blipFill>
          <a:blip r:embed="rId5">
            <a:alphaModFix/>
          </a:blip>
          <a:stretch>
            <a:fillRect/>
          </a:stretch>
        </p:blipFill>
        <p:spPr>
          <a:xfrm>
            <a:off x="2064275" y="98538"/>
            <a:ext cx="1386450" cy="345600"/>
          </a:xfrm>
          <a:prstGeom prst="rect">
            <a:avLst/>
          </a:prstGeom>
          <a:noFill/>
          <a:ln>
            <a:noFill/>
          </a:ln>
        </p:spPr>
      </p:pic>
      <p:sp>
        <p:nvSpPr>
          <p:cNvPr id="392" name="Google Shape;392;p21"/>
          <p:cNvSpPr txBox="1"/>
          <p:nvPr/>
        </p:nvSpPr>
        <p:spPr>
          <a:xfrm>
            <a:off x="6705175" y="52650"/>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48"/>
          <p:cNvSpPr txBox="1"/>
          <p:nvPr/>
        </p:nvSpPr>
        <p:spPr>
          <a:xfrm>
            <a:off x="2743725" y="1984000"/>
            <a:ext cx="6216300" cy="261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0EEC5"/>
                </a:solidFill>
                <a:latin typeface="Open Sans"/>
                <a:ea typeface="Open Sans"/>
                <a:cs typeface="Open Sans"/>
                <a:sym typeface="Open Sans"/>
              </a:rPr>
              <a:t>Now that you're all set up, let's form a team! </a:t>
            </a:r>
            <a:endParaRPr b="1" sz="3600">
              <a:solidFill>
                <a:srgbClr val="F0EEC5"/>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49"/>
          <p:cNvSpPr txBox="1"/>
          <p:nvPr/>
        </p:nvSpPr>
        <p:spPr>
          <a:xfrm>
            <a:off x="-1" y="927725"/>
            <a:ext cx="117042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F0EEC5"/>
                </a:solidFill>
                <a:latin typeface="Open Sans"/>
                <a:ea typeface="Open Sans"/>
                <a:cs typeface="Open Sans"/>
                <a:sym typeface="Open Sans"/>
              </a:rPr>
              <a:t>Table of Contents</a:t>
            </a:r>
            <a:endParaRPr b="1" sz="5200">
              <a:solidFill>
                <a:srgbClr val="F0EEC5"/>
              </a:solidFill>
              <a:latin typeface="Open Sans"/>
              <a:ea typeface="Open Sans"/>
              <a:cs typeface="Open Sans"/>
              <a:sym typeface="Open Sans"/>
            </a:endParaRPr>
          </a:p>
        </p:txBody>
      </p:sp>
      <p:sp>
        <p:nvSpPr>
          <p:cNvPr id="737" name="Google Shape;737;p49"/>
          <p:cNvSpPr txBox="1"/>
          <p:nvPr/>
        </p:nvSpPr>
        <p:spPr>
          <a:xfrm>
            <a:off x="3754800" y="2256950"/>
            <a:ext cx="41946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1.</a:t>
            </a:r>
            <a:r>
              <a:rPr lang="en" sz="2400">
                <a:solidFill>
                  <a:schemeClr val="lt1"/>
                </a:solidFill>
                <a:latin typeface="Open Sans"/>
                <a:ea typeface="Open Sans"/>
                <a:cs typeface="Open Sans"/>
                <a:sym typeface="Open Sans"/>
              </a:rPr>
              <a:t> Intro to Git and GitHub</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2.</a:t>
            </a:r>
            <a:r>
              <a:rPr lang="en" sz="2400">
                <a:solidFill>
                  <a:schemeClr val="lt1"/>
                </a:solidFill>
                <a:latin typeface="Open Sans"/>
                <a:ea typeface="Open Sans"/>
                <a:cs typeface="Open Sans"/>
                <a:sym typeface="Open Sans"/>
              </a:rPr>
              <a:t> Set up GitKraken</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3.</a:t>
            </a:r>
            <a:r>
              <a:rPr lang="en" sz="2400">
                <a:solidFill>
                  <a:schemeClr val="lt1"/>
                </a:solidFill>
                <a:latin typeface="Open Sans"/>
                <a:ea typeface="Open Sans"/>
                <a:cs typeface="Open Sans"/>
                <a:sym typeface="Open Sans"/>
              </a:rPr>
              <a:t> Collaborate! </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4</a:t>
            </a:r>
            <a:r>
              <a:rPr lang="en" sz="2400">
                <a:solidFill>
                  <a:schemeClr val="lt1"/>
                </a:solidFill>
                <a:latin typeface="Open Sans"/>
                <a:ea typeface="Open Sans"/>
                <a:cs typeface="Open Sans"/>
                <a:sym typeface="Open Sans"/>
              </a:rPr>
              <a:t>. Review and Quiz</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5. </a:t>
            </a:r>
            <a:r>
              <a:rPr lang="en" sz="2400">
                <a:solidFill>
                  <a:schemeClr val="lt1"/>
                </a:solidFill>
                <a:latin typeface="Open Sans"/>
                <a:ea typeface="Open Sans"/>
                <a:cs typeface="Open Sans"/>
                <a:sym typeface="Open Sans"/>
              </a:rPr>
              <a:t>Wrap Up and Next Steps</a:t>
            </a:r>
            <a:endParaRPr sz="2400">
              <a:solidFill>
                <a:schemeClr val="lt1"/>
              </a:solidFill>
              <a:latin typeface="Open Sans"/>
              <a:ea typeface="Open Sans"/>
              <a:cs typeface="Open Sans"/>
              <a:sym typeface="Open Sans"/>
            </a:endParaRPr>
          </a:p>
        </p:txBody>
      </p:sp>
      <p:sp>
        <p:nvSpPr>
          <p:cNvPr id="738" name="Google Shape;738;p49"/>
          <p:cNvSpPr/>
          <p:nvPr/>
        </p:nvSpPr>
        <p:spPr>
          <a:xfrm>
            <a:off x="3084925" y="3472775"/>
            <a:ext cx="576000" cy="339300"/>
          </a:xfrm>
          <a:prstGeom prst="homePlate">
            <a:avLst>
              <a:gd fmla="val 50281" name="adj"/>
            </a:avLst>
          </a:prstGeom>
          <a:solidFill>
            <a:srgbClr val="209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5129" y="-6637"/>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740" name="Google Shape;740;p49"/>
          <p:cNvPicPr preferRelativeResize="0"/>
          <p:nvPr/>
        </p:nvPicPr>
        <p:blipFill>
          <a:blip r:embed="rId3">
            <a:alphaModFix/>
          </a:blip>
          <a:stretch>
            <a:fillRect/>
          </a:stretch>
        </p:blipFill>
        <p:spPr>
          <a:xfrm>
            <a:off x="155725" y="91875"/>
            <a:ext cx="1615275" cy="345675"/>
          </a:xfrm>
          <a:prstGeom prst="rect">
            <a:avLst/>
          </a:prstGeom>
          <a:noFill/>
          <a:ln>
            <a:noFill/>
          </a:ln>
        </p:spPr>
      </p:pic>
      <p:sp>
        <p:nvSpPr>
          <p:cNvPr id="741" name="Google Shape;741;p49"/>
          <p:cNvSpPr txBox="1"/>
          <p:nvPr/>
        </p:nvSpPr>
        <p:spPr>
          <a:xfrm>
            <a:off x="1771004"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742" name="Google Shape;742;p49"/>
          <p:cNvPicPr preferRelativeResize="0"/>
          <p:nvPr/>
        </p:nvPicPr>
        <p:blipFill>
          <a:blip r:embed="rId4">
            <a:alphaModFix/>
          </a:blip>
          <a:stretch>
            <a:fillRect/>
          </a:stretch>
        </p:blipFill>
        <p:spPr>
          <a:xfrm>
            <a:off x="2066500" y="91913"/>
            <a:ext cx="1386450" cy="345600"/>
          </a:xfrm>
          <a:prstGeom prst="rect">
            <a:avLst/>
          </a:prstGeom>
          <a:noFill/>
          <a:ln>
            <a:noFill/>
          </a:ln>
        </p:spPr>
      </p:pic>
      <p:sp>
        <p:nvSpPr>
          <p:cNvPr id="743" name="Google Shape;743;p49"/>
          <p:cNvSpPr txBox="1"/>
          <p:nvPr/>
        </p:nvSpPr>
        <p:spPr>
          <a:xfrm>
            <a:off x="6707400" y="46025"/>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50"/>
          <p:cNvSpPr/>
          <p:nvPr/>
        </p:nvSpPr>
        <p:spPr>
          <a:xfrm>
            <a:off x="12425" y="8903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749" name="Google Shape;749;p50"/>
          <p:cNvSpPr txBox="1"/>
          <p:nvPr/>
        </p:nvSpPr>
        <p:spPr>
          <a:xfrm>
            <a:off x="1243850" y="1153038"/>
            <a:ext cx="92211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1"/>
                </a:solidFill>
                <a:latin typeface="Open Sans SemiBold"/>
                <a:ea typeface="Open Sans SemiBold"/>
                <a:cs typeface="Open Sans SemiBold"/>
                <a:sym typeface="Open Sans SemiBold"/>
              </a:rPr>
              <a:t>In order to really learn how to collaborate, you have to work with a team! Teams of 3 – 5 people will work well for this workshop. Group with people around you. </a:t>
            </a:r>
            <a:endParaRPr sz="1800">
              <a:solidFill>
                <a:schemeClr val="lt1"/>
              </a:solidFill>
              <a:latin typeface="Open Sans SemiBold"/>
              <a:ea typeface="Open Sans SemiBold"/>
              <a:cs typeface="Open Sans SemiBold"/>
              <a:sym typeface="Open Sans SemiBold"/>
            </a:endParaRPr>
          </a:p>
        </p:txBody>
      </p:sp>
      <p:sp>
        <p:nvSpPr>
          <p:cNvPr id="750" name="Google Shape;750;p50"/>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Team Formation!</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pic>
        <p:nvPicPr>
          <p:cNvPr id="751" name="Google Shape;751;p50"/>
          <p:cNvPicPr preferRelativeResize="0"/>
          <p:nvPr/>
        </p:nvPicPr>
        <p:blipFill>
          <a:blip r:embed="rId3">
            <a:alphaModFix/>
          </a:blip>
          <a:stretch>
            <a:fillRect/>
          </a:stretch>
        </p:blipFill>
        <p:spPr>
          <a:xfrm rot="-2568610">
            <a:off x="1756389" y="2676558"/>
            <a:ext cx="2361595" cy="2803207"/>
          </a:xfrm>
          <a:prstGeom prst="rect">
            <a:avLst/>
          </a:prstGeom>
          <a:noFill/>
          <a:ln>
            <a:noFill/>
          </a:ln>
        </p:spPr>
      </p:pic>
      <p:pic>
        <p:nvPicPr>
          <p:cNvPr id="752" name="Google Shape;752;p50"/>
          <p:cNvPicPr preferRelativeResize="0"/>
          <p:nvPr/>
        </p:nvPicPr>
        <p:blipFill rotWithShape="1">
          <a:blip r:embed="rId4">
            <a:alphaModFix/>
          </a:blip>
          <a:srcRect b="0" l="3959" r="3968" t="0"/>
          <a:stretch/>
        </p:blipFill>
        <p:spPr>
          <a:xfrm>
            <a:off x="3318700" y="2216150"/>
            <a:ext cx="5283999" cy="3830900"/>
          </a:xfrm>
          <a:prstGeom prst="rect">
            <a:avLst/>
          </a:prstGeom>
          <a:noFill/>
          <a:ln cap="flat" cmpd="sng" w="19050">
            <a:solidFill>
              <a:srgbClr val="EEEEEE"/>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51"/>
          <p:cNvSpPr txBox="1"/>
          <p:nvPr/>
        </p:nvSpPr>
        <p:spPr>
          <a:xfrm>
            <a:off x="2129850" y="1984000"/>
            <a:ext cx="7444800" cy="261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0EEC5"/>
                </a:solidFill>
                <a:latin typeface="Open Sans"/>
                <a:ea typeface="Open Sans"/>
                <a:cs typeface="Open Sans"/>
                <a:sym typeface="Open Sans"/>
              </a:rPr>
              <a:t>Now that you have your team, let's get the code. </a:t>
            </a:r>
            <a:endParaRPr b="1" sz="3600">
              <a:solidFill>
                <a:srgbClr val="F0EEC5"/>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52"/>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763" name="Google Shape;763;p52"/>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Get the Source Code</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764" name="Google Shape;764;p52"/>
          <p:cNvSpPr/>
          <p:nvPr/>
        </p:nvSpPr>
        <p:spPr>
          <a:xfrm>
            <a:off x="1469712" y="2030200"/>
            <a:ext cx="4711800" cy="832200"/>
          </a:xfrm>
          <a:prstGeom prst="rect">
            <a:avLst/>
          </a:prstGeom>
          <a:solidFill>
            <a:srgbClr val="1414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u="sng">
                <a:solidFill>
                  <a:srgbClr val="1D958A"/>
                </a:solidFill>
                <a:latin typeface="Open Sans"/>
                <a:ea typeface="Open Sans"/>
                <a:cs typeface="Open Sans"/>
                <a:sym typeface="Open Sans"/>
              </a:rPr>
              <a:t>ht</a:t>
            </a:r>
            <a:r>
              <a:rPr b="1" lang="en" sz="2000" u="sng">
                <a:solidFill>
                  <a:srgbClr val="1D958A"/>
                </a:solidFill>
                <a:latin typeface="Open Sans"/>
                <a:ea typeface="Open Sans"/>
                <a:cs typeface="Open Sans"/>
                <a:sym typeface="Open Sans"/>
                <a:hlinkClick r:id="rId3"/>
              </a:rPr>
              <a:t>tp://mlhlocal.</a:t>
            </a:r>
            <a:r>
              <a:rPr b="1" lang="en" sz="2000" u="sng">
                <a:solidFill>
                  <a:srgbClr val="1D958A"/>
                </a:solidFill>
                <a:latin typeface="Open Sans"/>
                <a:ea typeface="Open Sans"/>
                <a:cs typeface="Open Sans"/>
                <a:sym typeface="Open Sans"/>
                <a:hlinkClick r:id="rId4"/>
              </a:rPr>
              <a:t>host</a:t>
            </a:r>
            <a:r>
              <a:rPr b="1" lang="en" sz="2000" u="sng">
                <a:solidFill>
                  <a:srgbClr val="1D958A"/>
                </a:solidFill>
                <a:latin typeface="Open Sans"/>
                <a:ea typeface="Open Sans"/>
                <a:cs typeface="Open Sans"/>
                <a:sym typeface="Open Sans"/>
                <a:hlinkClick r:id="rId5"/>
              </a:rPr>
              <a:t>/</a:t>
            </a:r>
            <a:r>
              <a:rPr b="1" lang="en" sz="2000" u="sng">
                <a:solidFill>
                  <a:srgbClr val="1D958A"/>
                </a:solidFill>
              </a:rPr>
              <a:t>gitkraken-code</a:t>
            </a:r>
            <a:endParaRPr b="1" sz="2000" u="sng">
              <a:solidFill>
                <a:srgbClr val="1D958A"/>
              </a:solidFill>
            </a:endParaRPr>
          </a:p>
        </p:txBody>
      </p:sp>
      <p:sp>
        <p:nvSpPr>
          <p:cNvPr id="765" name="Google Shape;765;p52"/>
          <p:cNvSpPr txBox="1"/>
          <p:nvPr/>
        </p:nvSpPr>
        <p:spPr>
          <a:xfrm>
            <a:off x="1497688" y="3110425"/>
            <a:ext cx="8709000" cy="1003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Pick </a:t>
            </a:r>
            <a:r>
              <a:rPr b="1" lang="en" sz="1800">
                <a:solidFill>
                  <a:schemeClr val="lt1"/>
                </a:solidFill>
                <a:latin typeface="Open Sans"/>
                <a:ea typeface="Open Sans"/>
                <a:cs typeface="Open Sans"/>
                <a:sym typeface="Open Sans"/>
              </a:rPr>
              <a:t>one</a:t>
            </a:r>
            <a:r>
              <a:rPr lang="en" sz="1800">
                <a:solidFill>
                  <a:schemeClr val="lt1"/>
                </a:solidFill>
                <a:latin typeface="Open Sans"/>
                <a:ea typeface="Open Sans"/>
                <a:cs typeface="Open Sans"/>
                <a:sym typeface="Open Sans"/>
              </a:rPr>
              <a:t> of your team members to navigate to the URL above.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This team member will fork the repository. </a:t>
            </a:r>
            <a:endParaRPr sz="1800">
              <a:solidFill>
                <a:schemeClr val="lt1"/>
              </a:solidFill>
              <a:latin typeface="Open Sans"/>
              <a:ea typeface="Open Sans"/>
              <a:cs typeface="Open Sans"/>
              <a:sym typeface="Open Sans"/>
            </a:endParaRPr>
          </a:p>
        </p:txBody>
      </p:sp>
      <p:sp>
        <p:nvSpPr>
          <p:cNvPr id="766" name="Google Shape;766;p52"/>
          <p:cNvSpPr txBox="1"/>
          <p:nvPr/>
        </p:nvSpPr>
        <p:spPr>
          <a:xfrm>
            <a:off x="1441713" y="1090425"/>
            <a:ext cx="88209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1"/>
                </a:solidFill>
                <a:latin typeface="Open Sans"/>
                <a:ea typeface="Open Sans"/>
                <a:cs typeface="Open Sans"/>
                <a:sym typeface="Open Sans"/>
              </a:rPr>
              <a:t>In the next few steps, your team will create a shared repo for your team webpage! Follow these instructions very carefully. </a:t>
            </a:r>
            <a:endParaRPr sz="1800">
              <a:solidFill>
                <a:schemeClr val="lt1"/>
              </a:solidFill>
              <a:latin typeface="Open Sans"/>
              <a:ea typeface="Open Sans"/>
              <a:cs typeface="Open Sans"/>
              <a:sym typeface="Open Sans"/>
            </a:endParaRPr>
          </a:p>
        </p:txBody>
      </p:sp>
      <p:sp>
        <p:nvSpPr>
          <p:cNvPr id="767" name="Google Shape;767;p52"/>
          <p:cNvSpPr/>
          <p:nvPr/>
        </p:nvSpPr>
        <p:spPr>
          <a:xfrm>
            <a:off x="6308752" y="2230613"/>
            <a:ext cx="3925800" cy="621900"/>
          </a:xfrm>
          <a:prstGeom prst="rect">
            <a:avLst/>
          </a:prstGeom>
          <a:solidFill>
            <a:srgbClr val="14142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768" name="Google Shape;768;p52"/>
          <p:cNvSpPr txBox="1"/>
          <p:nvPr/>
        </p:nvSpPr>
        <p:spPr>
          <a:xfrm>
            <a:off x="6365550" y="2413375"/>
            <a:ext cx="3733500" cy="4776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1000"/>
              </a:spcAft>
              <a:buClr>
                <a:srgbClr val="000000"/>
              </a:buClr>
              <a:buSzPts val="1100"/>
              <a:buFont typeface="Arial"/>
              <a:buNone/>
            </a:pPr>
            <a:r>
              <a:rPr b="1" lang="en" sz="1600" u="sng">
                <a:solidFill>
                  <a:srgbClr val="EEEEEE"/>
                </a:solidFill>
                <a:latin typeface="Open Sans"/>
                <a:ea typeface="Open Sans"/>
                <a:cs typeface="Open Sans"/>
                <a:sym typeface="Open Sans"/>
              </a:rPr>
              <a:t>fork</a:t>
            </a:r>
            <a:r>
              <a:rPr b="1" lang="en" sz="1600">
                <a:solidFill>
                  <a:srgbClr val="EEEEEE"/>
                </a:solidFill>
                <a:latin typeface="Open Sans"/>
                <a:ea typeface="Open Sans"/>
                <a:cs typeface="Open Sans"/>
                <a:sym typeface="Open Sans"/>
              </a:rPr>
              <a:t>: </a:t>
            </a:r>
            <a:r>
              <a:rPr lang="en" sz="1600">
                <a:solidFill>
                  <a:srgbClr val="EEEEEE"/>
                </a:solidFill>
                <a:latin typeface="Open Sans"/>
                <a:ea typeface="Open Sans"/>
                <a:cs typeface="Open Sans"/>
                <a:sym typeface="Open Sans"/>
              </a:rPr>
              <a:t>create a copy of a Git repository </a:t>
            </a:r>
            <a:endParaRPr b="1" sz="1800" u="sng">
              <a:solidFill>
                <a:srgbClr val="EEEEEE"/>
              </a:solidFill>
              <a:latin typeface="Open Sans"/>
              <a:ea typeface="Open Sans"/>
              <a:cs typeface="Open Sans"/>
              <a:sym typeface="Open Sans"/>
            </a:endParaRPr>
          </a:p>
        </p:txBody>
      </p:sp>
      <p:sp>
        <p:nvSpPr>
          <p:cNvPr id="769" name="Google Shape;769;p52"/>
          <p:cNvSpPr/>
          <p:nvPr/>
        </p:nvSpPr>
        <p:spPr>
          <a:xfrm>
            <a:off x="6308750" y="2030296"/>
            <a:ext cx="3925800" cy="298200"/>
          </a:xfrm>
          <a:prstGeom prst="rect">
            <a:avLst/>
          </a:prstGeom>
          <a:solidFill>
            <a:srgbClr val="20968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chemeClr val="lt1"/>
                </a:solidFill>
                <a:latin typeface="Open Sans"/>
                <a:ea typeface="Open Sans"/>
                <a:cs typeface="Open Sans"/>
                <a:sym typeface="Open Sans"/>
              </a:rPr>
              <a:t>Key Term</a:t>
            </a:r>
            <a:endParaRPr b="1" i="0" sz="1800" u="none" cap="none" strike="noStrike">
              <a:solidFill>
                <a:schemeClr val="lt1"/>
              </a:solidFill>
              <a:latin typeface="Open Sans"/>
              <a:ea typeface="Open Sans"/>
              <a:cs typeface="Open Sans"/>
              <a:sym typeface="Open Sans"/>
            </a:endParaRPr>
          </a:p>
        </p:txBody>
      </p:sp>
      <p:grpSp>
        <p:nvGrpSpPr>
          <p:cNvPr id="770" name="Google Shape;770;p52"/>
          <p:cNvGrpSpPr/>
          <p:nvPr/>
        </p:nvGrpSpPr>
        <p:grpSpPr>
          <a:xfrm>
            <a:off x="2255174" y="4269704"/>
            <a:ext cx="7194153" cy="1839159"/>
            <a:chOff x="442175" y="4506599"/>
            <a:chExt cx="8259648" cy="2111549"/>
          </a:xfrm>
        </p:grpSpPr>
        <p:pic>
          <p:nvPicPr>
            <p:cNvPr id="771" name="Google Shape;771;p52"/>
            <p:cNvPicPr preferRelativeResize="0"/>
            <p:nvPr/>
          </p:nvPicPr>
          <p:blipFill>
            <a:blip r:embed="rId6">
              <a:alphaModFix amt="90000"/>
            </a:blip>
            <a:stretch>
              <a:fillRect/>
            </a:stretch>
          </p:blipFill>
          <p:spPr>
            <a:xfrm>
              <a:off x="442175" y="4506599"/>
              <a:ext cx="8259648" cy="2111549"/>
            </a:xfrm>
            <a:prstGeom prst="rect">
              <a:avLst/>
            </a:prstGeom>
            <a:noFill/>
            <a:ln>
              <a:noFill/>
            </a:ln>
          </p:spPr>
        </p:pic>
        <p:sp>
          <p:nvSpPr>
            <p:cNvPr id="772" name="Google Shape;772;p52"/>
            <p:cNvSpPr/>
            <p:nvPr/>
          </p:nvSpPr>
          <p:spPr>
            <a:xfrm>
              <a:off x="7853100" y="4599100"/>
              <a:ext cx="780900" cy="34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52"/>
          <p:cNvSpPr/>
          <p:nvPr/>
        </p:nvSpPr>
        <p:spPr>
          <a:xfrm>
            <a:off x="8678650" y="4333375"/>
            <a:ext cx="738300" cy="34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4" name="Google Shape;774;p52"/>
          <p:cNvCxnSpPr/>
          <p:nvPr/>
        </p:nvCxnSpPr>
        <p:spPr>
          <a:xfrm>
            <a:off x="6658925" y="3780925"/>
            <a:ext cx="1862100" cy="583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53"/>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780" name="Google Shape;780;p53"/>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Get the Source Code</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781" name="Google Shape;781;p53"/>
          <p:cNvSpPr txBox="1"/>
          <p:nvPr/>
        </p:nvSpPr>
        <p:spPr>
          <a:xfrm>
            <a:off x="1497650" y="1154350"/>
            <a:ext cx="8709000" cy="1476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The same team member needs to add the other team members as collaborators on the repository. Click </a:t>
            </a:r>
            <a:r>
              <a:rPr b="1" lang="en" sz="1800">
                <a:solidFill>
                  <a:srgbClr val="20968B"/>
                </a:solidFill>
                <a:latin typeface="Open Sans"/>
                <a:ea typeface="Open Sans"/>
                <a:cs typeface="Open Sans"/>
                <a:sym typeface="Open Sans"/>
              </a:rPr>
              <a:t>Settings</a:t>
            </a:r>
            <a:r>
              <a:rPr lang="en" sz="1800">
                <a:solidFill>
                  <a:schemeClr val="lt1"/>
                </a:solidFill>
                <a:latin typeface="Open Sans"/>
                <a:ea typeface="Open Sans"/>
                <a:cs typeface="Open Sans"/>
                <a:sym typeface="Open Sans"/>
              </a:rPr>
              <a:t> -&gt; </a:t>
            </a:r>
            <a:r>
              <a:rPr b="1" lang="en" sz="1800">
                <a:solidFill>
                  <a:srgbClr val="20968B"/>
                </a:solidFill>
                <a:latin typeface="Open Sans"/>
                <a:ea typeface="Open Sans"/>
                <a:cs typeface="Open Sans"/>
                <a:sym typeface="Open Sans"/>
              </a:rPr>
              <a:t>Collaborators </a:t>
            </a:r>
            <a:r>
              <a:rPr lang="en" sz="1800">
                <a:solidFill>
                  <a:schemeClr val="lt1"/>
                </a:solidFill>
                <a:latin typeface="Open Sans"/>
                <a:ea typeface="Open Sans"/>
                <a:cs typeface="Open Sans"/>
                <a:sym typeface="Open Sans"/>
              </a:rPr>
              <a:t>at the top of your fork of the repo.</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Add each person's GitHub username under Collaborators. </a:t>
            </a:r>
            <a:endParaRPr sz="1800">
              <a:solidFill>
                <a:schemeClr val="lt1"/>
              </a:solidFill>
              <a:latin typeface="Open Sans"/>
              <a:ea typeface="Open Sans"/>
              <a:cs typeface="Open Sans"/>
              <a:sym typeface="Open Sans"/>
            </a:endParaRPr>
          </a:p>
        </p:txBody>
      </p:sp>
      <p:grpSp>
        <p:nvGrpSpPr>
          <p:cNvPr id="782" name="Google Shape;782;p53"/>
          <p:cNvGrpSpPr/>
          <p:nvPr/>
        </p:nvGrpSpPr>
        <p:grpSpPr>
          <a:xfrm>
            <a:off x="2425238" y="2820700"/>
            <a:ext cx="6853824" cy="3364602"/>
            <a:chOff x="1145100" y="2519300"/>
            <a:chExt cx="6853824" cy="3364602"/>
          </a:xfrm>
        </p:grpSpPr>
        <p:pic>
          <p:nvPicPr>
            <p:cNvPr id="783" name="Google Shape;783;p53"/>
            <p:cNvPicPr preferRelativeResize="0"/>
            <p:nvPr/>
          </p:nvPicPr>
          <p:blipFill rotWithShape="1">
            <a:blip r:embed="rId3">
              <a:alphaModFix amt="90000"/>
            </a:blip>
            <a:srcRect b="14185" l="0" r="0" t="0"/>
            <a:stretch/>
          </p:blipFill>
          <p:spPr>
            <a:xfrm>
              <a:off x="1145100" y="2519300"/>
              <a:ext cx="6853824" cy="3364602"/>
            </a:xfrm>
            <a:prstGeom prst="rect">
              <a:avLst/>
            </a:prstGeom>
            <a:noFill/>
            <a:ln>
              <a:noFill/>
            </a:ln>
          </p:spPr>
        </p:pic>
        <p:sp>
          <p:nvSpPr>
            <p:cNvPr id="784" name="Google Shape;784;p53"/>
            <p:cNvSpPr/>
            <p:nvPr/>
          </p:nvSpPr>
          <p:spPr>
            <a:xfrm>
              <a:off x="5470650" y="2843550"/>
              <a:ext cx="728100" cy="3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5" name="Google Shape;785;p53"/>
          <p:cNvPicPr preferRelativeResize="0"/>
          <p:nvPr/>
        </p:nvPicPr>
        <p:blipFill>
          <a:blip r:embed="rId4">
            <a:alphaModFix/>
          </a:blip>
          <a:stretch>
            <a:fillRect/>
          </a:stretch>
        </p:blipFill>
        <p:spPr>
          <a:xfrm>
            <a:off x="2425250" y="2820700"/>
            <a:ext cx="6853799" cy="699659"/>
          </a:xfrm>
          <a:prstGeom prst="rect">
            <a:avLst/>
          </a:prstGeom>
          <a:noFill/>
          <a:ln>
            <a:noFill/>
          </a:ln>
        </p:spPr>
      </p:pic>
      <p:sp>
        <p:nvSpPr>
          <p:cNvPr id="786" name="Google Shape;786;p53"/>
          <p:cNvSpPr/>
          <p:nvPr/>
        </p:nvSpPr>
        <p:spPr>
          <a:xfrm>
            <a:off x="6929275" y="3231225"/>
            <a:ext cx="738300" cy="34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3"/>
          <p:cNvSpPr/>
          <p:nvPr/>
        </p:nvSpPr>
        <p:spPr>
          <a:xfrm>
            <a:off x="2652275" y="3830375"/>
            <a:ext cx="1398900" cy="27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8" name="Google Shape;788;p53"/>
          <p:cNvCxnSpPr/>
          <p:nvPr/>
        </p:nvCxnSpPr>
        <p:spPr>
          <a:xfrm flipH="1" rot="10800000">
            <a:off x="1812075" y="3966275"/>
            <a:ext cx="727200" cy="6300"/>
          </a:xfrm>
          <a:prstGeom prst="straightConnector1">
            <a:avLst/>
          </a:prstGeom>
          <a:noFill/>
          <a:ln cap="flat" cmpd="sng" w="38100">
            <a:solidFill>
              <a:srgbClr val="FF0000"/>
            </a:solidFill>
            <a:prstDash val="solid"/>
            <a:round/>
            <a:headEnd len="med" w="med" type="none"/>
            <a:tailEnd len="med" w="med" type="triangle"/>
          </a:ln>
        </p:spPr>
      </p:cxnSp>
      <p:cxnSp>
        <p:nvCxnSpPr>
          <p:cNvPr id="789" name="Google Shape;789;p53"/>
          <p:cNvCxnSpPr/>
          <p:nvPr/>
        </p:nvCxnSpPr>
        <p:spPr>
          <a:xfrm rot="10800000">
            <a:off x="7731150" y="3402375"/>
            <a:ext cx="8151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54"/>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795" name="Google Shape;795;p54"/>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Get the Source Code</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pic>
        <p:nvPicPr>
          <p:cNvPr id="796" name="Google Shape;796;p54"/>
          <p:cNvPicPr preferRelativeResize="0"/>
          <p:nvPr/>
        </p:nvPicPr>
        <p:blipFill rotWithShape="1">
          <a:blip r:embed="rId3">
            <a:alphaModFix amt="90000"/>
          </a:blip>
          <a:srcRect b="29849" l="0" r="0" t="0"/>
          <a:stretch/>
        </p:blipFill>
        <p:spPr>
          <a:xfrm>
            <a:off x="2417562" y="2559625"/>
            <a:ext cx="6873624" cy="3236750"/>
          </a:xfrm>
          <a:prstGeom prst="rect">
            <a:avLst/>
          </a:prstGeom>
          <a:noFill/>
          <a:ln cap="flat" cmpd="sng" w="19050">
            <a:solidFill>
              <a:srgbClr val="595959"/>
            </a:solidFill>
            <a:prstDash val="solid"/>
            <a:round/>
            <a:headEnd len="sm" w="sm" type="none"/>
            <a:tailEnd len="sm" w="sm" type="none"/>
          </a:ln>
        </p:spPr>
      </p:pic>
      <p:sp>
        <p:nvSpPr>
          <p:cNvPr id="797" name="Google Shape;797;p54"/>
          <p:cNvSpPr txBox="1"/>
          <p:nvPr/>
        </p:nvSpPr>
        <p:spPr>
          <a:xfrm>
            <a:off x="1541275" y="1203175"/>
            <a:ext cx="8626200" cy="1632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startAt="5"/>
            </a:pPr>
            <a:r>
              <a:rPr lang="en" sz="1800">
                <a:solidFill>
                  <a:schemeClr val="lt1"/>
                </a:solidFill>
                <a:latin typeface="Open Sans"/>
                <a:ea typeface="Open Sans"/>
                <a:cs typeface="Open Sans"/>
                <a:sym typeface="Open Sans"/>
              </a:rPr>
              <a:t>Then, each person, including the first, should copy their clone URL. </a:t>
            </a:r>
            <a:endParaRPr sz="1800">
              <a:solidFill>
                <a:schemeClr val="lt1"/>
              </a:solidFill>
              <a:latin typeface="Open Sans"/>
              <a:ea typeface="Open Sans"/>
              <a:cs typeface="Open Sans"/>
              <a:sym typeface="Open Sans"/>
            </a:endParaRPr>
          </a:p>
        </p:txBody>
      </p:sp>
      <p:cxnSp>
        <p:nvCxnSpPr>
          <p:cNvPr id="798" name="Google Shape;798;p54"/>
          <p:cNvCxnSpPr/>
          <p:nvPr/>
        </p:nvCxnSpPr>
        <p:spPr>
          <a:xfrm>
            <a:off x="7185625" y="2213375"/>
            <a:ext cx="533100" cy="2430300"/>
          </a:xfrm>
          <a:prstGeom prst="straightConnector1">
            <a:avLst/>
          </a:prstGeom>
          <a:noFill/>
          <a:ln cap="flat" cmpd="sng" w="38100">
            <a:solidFill>
              <a:srgbClr val="FF0000"/>
            </a:solidFill>
            <a:prstDash val="solid"/>
            <a:round/>
            <a:headEnd len="med" w="med" type="none"/>
            <a:tailEnd len="med" w="med" type="triangle"/>
          </a:ln>
        </p:spPr>
      </p:cxnSp>
      <p:sp>
        <p:nvSpPr>
          <p:cNvPr id="799" name="Google Shape;799;p54"/>
          <p:cNvSpPr/>
          <p:nvPr/>
        </p:nvSpPr>
        <p:spPr>
          <a:xfrm>
            <a:off x="6803125" y="4539600"/>
            <a:ext cx="2382600" cy="112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55"/>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805" name="Google Shape;805;p55"/>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Get the Source Code</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806" name="Google Shape;806;p55"/>
          <p:cNvSpPr txBox="1"/>
          <p:nvPr/>
        </p:nvSpPr>
        <p:spPr>
          <a:xfrm>
            <a:off x="2428825" y="1160250"/>
            <a:ext cx="6851100" cy="921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startAt="6"/>
            </a:pPr>
            <a:r>
              <a:rPr lang="en" sz="1800">
                <a:solidFill>
                  <a:schemeClr val="lt1"/>
                </a:solidFill>
                <a:latin typeface="Open Sans"/>
                <a:ea typeface="Open Sans"/>
                <a:cs typeface="Open Sans"/>
                <a:sym typeface="Open Sans"/>
              </a:rPr>
              <a:t>Each team member should return to GitKraken.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AutoNum type="arabicPeriod" startAt="6"/>
            </a:pPr>
            <a:r>
              <a:rPr lang="en" sz="1800">
                <a:solidFill>
                  <a:schemeClr val="lt1"/>
                </a:solidFill>
                <a:latin typeface="Open Sans"/>
                <a:ea typeface="Open Sans"/>
                <a:cs typeface="Open Sans"/>
                <a:sym typeface="Open Sans"/>
              </a:rPr>
              <a:t>Select </a:t>
            </a:r>
            <a:r>
              <a:rPr b="1" lang="en" sz="1800">
                <a:solidFill>
                  <a:srgbClr val="20968B"/>
                </a:solidFill>
                <a:latin typeface="Open Sans"/>
                <a:ea typeface="Open Sans"/>
                <a:cs typeface="Open Sans"/>
                <a:sym typeface="Open Sans"/>
              </a:rPr>
              <a:t>Clone a repo</a:t>
            </a:r>
            <a:r>
              <a:rPr lang="en" sz="1800">
                <a:solidFill>
                  <a:schemeClr val="lt1"/>
                </a:solidFill>
                <a:latin typeface="Open Sans"/>
                <a:ea typeface="Open Sans"/>
                <a:cs typeface="Open Sans"/>
                <a:sym typeface="Open Sans"/>
              </a:rPr>
              <a:t>.</a:t>
            </a:r>
            <a:endParaRPr sz="1800">
              <a:solidFill>
                <a:schemeClr val="lt1"/>
              </a:solidFill>
              <a:latin typeface="Open Sans"/>
              <a:ea typeface="Open Sans"/>
              <a:cs typeface="Open Sans"/>
              <a:sym typeface="Open Sans"/>
            </a:endParaRPr>
          </a:p>
        </p:txBody>
      </p:sp>
      <p:grpSp>
        <p:nvGrpSpPr>
          <p:cNvPr id="807" name="Google Shape;807;p55"/>
          <p:cNvGrpSpPr/>
          <p:nvPr/>
        </p:nvGrpSpPr>
        <p:grpSpPr>
          <a:xfrm>
            <a:off x="3063953" y="2393797"/>
            <a:ext cx="5576514" cy="3594309"/>
            <a:chOff x="1899975" y="3108000"/>
            <a:chExt cx="5344048" cy="3408544"/>
          </a:xfrm>
        </p:grpSpPr>
        <p:pic>
          <p:nvPicPr>
            <p:cNvPr id="808" name="Google Shape;808;p55"/>
            <p:cNvPicPr preferRelativeResize="0"/>
            <p:nvPr/>
          </p:nvPicPr>
          <p:blipFill>
            <a:blip r:embed="rId3">
              <a:alphaModFix/>
            </a:blip>
            <a:stretch>
              <a:fillRect/>
            </a:stretch>
          </p:blipFill>
          <p:spPr>
            <a:xfrm>
              <a:off x="1899975" y="3108000"/>
              <a:ext cx="5344048" cy="3408544"/>
            </a:xfrm>
            <a:prstGeom prst="rect">
              <a:avLst/>
            </a:prstGeom>
            <a:noFill/>
            <a:ln cap="flat" cmpd="sng" w="19050">
              <a:solidFill>
                <a:srgbClr val="EEEEEE"/>
              </a:solidFill>
              <a:prstDash val="solid"/>
              <a:round/>
              <a:headEnd len="sm" w="sm" type="none"/>
              <a:tailEnd len="sm" w="sm" type="none"/>
            </a:ln>
          </p:spPr>
        </p:pic>
        <p:sp>
          <p:nvSpPr>
            <p:cNvPr id="809" name="Google Shape;809;p55"/>
            <p:cNvSpPr/>
            <p:nvPr/>
          </p:nvSpPr>
          <p:spPr>
            <a:xfrm>
              <a:off x="2109425" y="4216850"/>
              <a:ext cx="8796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10" name="Google Shape;810;p55"/>
          <p:cNvCxnSpPr/>
          <p:nvPr/>
        </p:nvCxnSpPr>
        <p:spPr>
          <a:xfrm>
            <a:off x="3473650" y="1981375"/>
            <a:ext cx="225600" cy="1492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56"/>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816" name="Google Shape;816;p56"/>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Get the Source Code</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817" name="Google Shape;817;p56"/>
          <p:cNvSpPr txBox="1"/>
          <p:nvPr/>
        </p:nvSpPr>
        <p:spPr>
          <a:xfrm>
            <a:off x="1725213" y="1095175"/>
            <a:ext cx="8253900" cy="2010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startAt="8"/>
            </a:pPr>
            <a:r>
              <a:rPr lang="en" sz="1800">
                <a:solidFill>
                  <a:schemeClr val="lt1"/>
                </a:solidFill>
                <a:latin typeface="Open Sans"/>
                <a:ea typeface="Open Sans"/>
                <a:cs typeface="Open Sans"/>
                <a:sym typeface="Open Sans"/>
              </a:rPr>
              <a:t>Browse for where you'd like the project to be stored on your computer.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lt1"/>
              </a:buClr>
              <a:buSzPts val="1800"/>
              <a:buFont typeface="Open Sans"/>
              <a:buAutoNum type="arabicPeriod" startAt="8"/>
            </a:pPr>
            <a:r>
              <a:rPr lang="en" sz="1800">
                <a:solidFill>
                  <a:schemeClr val="lt1"/>
                </a:solidFill>
                <a:latin typeface="Open Sans"/>
                <a:ea typeface="Open Sans"/>
                <a:cs typeface="Open Sans"/>
                <a:sym typeface="Open Sans"/>
              </a:rPr>
              <a:t>Paste the clone URL you copied into the </a:t>
            </a:r>
            <a:r>
              <a:rPr b="1" lang="en" sz="1800">
                <a:solidFill>
                  <a:srgbClr val="20968B"/>
                </a:solidFill>
                <a:latin typeface="Open Sans"/>
                <a:ea typeface="Open Sans"/>
                <a:cs typeface="Open Sans"/>
                <a:sym typeface="Open Sans"/>
              </a:rPr>
              <a:t>URL</a:t>
            </a:r>
            <a:r>
              <a:rPr lang="en" sz="1800">
                <a:solidFill>
                  <a:schemeClr val="lt1"/>
                </a:solidFill>
                <a:latin typeface="Open Sans"/>
                <a:ea typeface="Open Sans"/>
                <a:cs typeface="Open Sans"/>
                <a:sym typeface="Open Sans"/>
              </a:rPr>
              <a:t> field.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AutoNum type="arabicPeriod" startAt="8"/>
            </a:pPr>
            <a:r>
              <a:rPr lang="en" sz="1800">
                <a:solidFill>
                  <a:schemeClr val="lt1"/>
                </a:solidFill>
                <a:latin typeface="Open Sans"/>
                <a:ea typeface="Open Sans"/>
                <a:cs typeface="Open Sans"/>
                <a:sym typeface="Open Sans"/>
              </a:rPr>
              <a:t>Click </a:t>
            </a:r>
            <a:r>
              <a:rPr b="1" lang="en" sz="1800">
                <a:solidFill>
                  <a:srgbClr val="20968B"/>
                </a:solidFill>
                <a:latin typeface="Open Sans"/>
                <a:ea typeface="Open Sans"/>
                <a:cs typeface="Open Sans"/>
                <a:sym typeface="Open Sans"/>
              </a:rPr>
              <a:t>Clone the repo</a:t>
            </a:r>
            <a:r>
              <a:rPr b="1" lang="en" sz="1800">
                <a:solidFill>
                  <a:srgbClr val="20968B"/>
                </a:solidFill>
                <a:latin typeface="Open Sans"/>
                <a:ea typeface="Open Sans"/>
                <a:cs typeface="Open Sans"/>
                <a:sym typeface="Open Sans"/>
              </a:rPr>
              <a:t>!</a:t>
            </a:r>
            <a:r>
              <a:rPr lang="en" sz="1800">
                <a:solidFill>
                  <a:srgbClr val="20968B"/>
                </a:solidFill>
                <a:latin typeface="Open Sans"/>
                <a:ea typeface="Open Sans"/>
                <a:cs typeface="Open Sans"/>
                <a:sym typeface="Open Sans"/>
              </a:rPr>
              <a:t> </a:t>
            </a:r>
            <a:endParaRPr sz="1800">
              <a:solidFill>
                <a:srgbClr val="20968B"/>
              </a:solidFill>
              <a:latin typeface="Open Sans"/>
              <a:ea typeface="Open Sans"/>
              <a:cs typeface="Open Sans"/>
              <a:sym typeface="Open Sans"/>
            </a:endParaRPr>
          </a:p>
        </p:txBody>
      </p:sp>
      <p:pic>
        <p:nvPicPr>
          <p:cNvPr id="818" name="Google Shape;818;p56"/>
          <p:cNvPicPr preferRelativeResize="0"/>
          <p:nvPr/>
        </p:nvPicPr>
        <p:blipFill rotWithShape="1">
          <a:blip r:embed="rId3">
            <a:alphaModFix/>
          </a:blip>
          <a:srcRect b="4725" l="0" r="0" t="0"/>
          <a:stretch/>
        </p:blipFill>
        <p:spPr>
          <a:xfrm>
            <a:off x="1978888" y="2876575"/>
            <a:ext cx="7746551" cy="3331850"/>
          </a:xfrm>
          <a:prstGeom prst="rect">
            <a:avLst/>
          </a:prstGeom>
          <a:noFill/>
          <a:ln cap="flat" cmpd="sng" w="19050">
            <a:solidFill>
              <a:srgbClr val="EEEEEE"/>
            </a:solidFill>
            <a:prstDash val="solid"/>
            <a:round/>
            <a:headEnd len="sm" w="sm" type="none"/>
            <a:tailEnd len="sm" w="sm" type="none"/>
          </a:ln>
        </p:spPr>
      </p:pic>
      <p:cxnSp>
        <p:nvCxnSpPr>
          <p:cNvPr id="819" name="Google Shape;819;p56"/>
          <p:cNvCxnSpPr/>
          <p:nvPr/>
        </p:nvCxnSpPr>
        <p:spPr>
          <a:xfrm>
            <a:off x="4545825" y="2608363"/>
            <a:ext cx="821400" cy="627000"/>
          </a:xfrm>
          <a:prstGeom prst="straightConnector1">
            <a:avLst/>
          </a:prstGeom>
          <a:noFill/>
          <a:ln cap="flat" cmpd="sng" w="38100">
            <a:solidFill>
              <a:srgbClr val="FF0000"/>
            </a:solidFill>
            <a:prstDash val="solid"/>
            <a:round/>
            <a:headEnd len="med" w="med" type="none"/>
            <a:tailEnd len="med" w="med" type="triangle"/>
          </a:ln>
        </p:spPr>
      </p:cxnSp>
      <p:sp>
        <p:nvSpPr>
          <p:cNvPr id="820" name="Google Shape;820;p56"/>
          <p:cNvSpPr/>
          <p:nvPr/>
        </p:nvSpPr>
        <p:spPr>
          <a:xfrm>
            <a:off x="5461325" y="3273025"/>
            <a:ext cx="4264200" cy="1504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57"/>
          <p:cNvSpPr/>
          <p:nvPr/>
        </p:nvSpPr>
        <p:spPr>
          <a:xfrm>
            <a:off x="6200" y="882313"/>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826" name="Google Shape;826;p57"/>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Get the Source Code</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827" name="Google Shape;827;p57"/>
          <p:cNvSpPr txBox="1"/>
          <p:nvPr/>
        </p:nvSpPr>
        <p:spPr>
          <a:xfrm>
            <a:off x="1977925" y="1889413"/>
            <a:ext cx="7572900" cy="1632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AutoNum type="arabicPeriod" startAt="11"/>
            </a:pPr>
            <a:r>
              <a:rPr lang="en" sz="1800">
                <a:solidFill>
                  <a:schemeClr val="lt1"/>
                </a:solidFill>
                <a:latin typeface="Open Sans"/>
                <a:ea typeface="Open Sans"/>
                <a:cs typeface="Open Sans"/>
                <a:sym typeface="Open Sans"/>
              </a:rPr>
              <a:t>At the top of the screen, a bar should appear. Select </a:t>
            </a:r>
            <a:r>
              <a:rPr b="1" lang="en" sz="1800">
                <a:solidFill>
                  <a:srgbClr val="20968B"/>
                </a:solidFill>
                <a:latin typeface="Open Sans"/>
                <a:ea typeface="Open Sans"/>
                <a:cs typeface="Open Sans"/>
                <a:sym typeface="Open Sans"/>
              </a:rPr>
              <a:t>Open Now</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p:txBody>
      </p:sp>
      <p:pic>
        <p:nvPicPr>
          <p:cNvPr id="828" name="Google Shape;828;p57"/>
          <p:cNvPicPr preferRelativeResize="0"/>
          <p:nvPr/>
        </p:nvPicPr>
        <p:blipFill rotWithShape="1">
          <a:blip r:embed="rId3">
            <a:alphaModFix/>
          </a:blip>
          <a:srcRect b="0" l="2409" r="1988" t="0"/>
          <a:stretch/>
        </p:blipFill>
        <p:spPr>
          <a:xfrm>
            <a:off x="1778650" y="3353545"/>
            <a:ext cx="7971451" cy="750938"/>
          </a:xfrm>
          <a:prstGeom prst="rect">
            <a:avLst/>
          </a:prstGeom>
          <a:noFill/>
          <a:ln cap="flat" cmpd="sng" w="19050">
            <a:solidFill>
              <a:srgbClr val="EEEEEE"/>
            </a:solidFill>
            <a:prstDash val="solid"/>
            <a:round/>
            <a:headEnd len="sm" w="sm" type="none"/>
            <a:tailEnd len="sm" w="sm" type="none"/>
          </a:ln>
        </p:spPr>
      </p:pic>
      <p:cxnSp>
        <p:nvCxnSpPr>
          <p:cNvPr id="829" name="Google Shape;829;p57"/>
          <p:cNvCxnSpPr/>
          <p:nvPr/>
        </p:nvCxnSpPr>
        <p:spPr>
          <a:xfrm flipH="1">
            <a:off x="8470945" y="2811037"/>
            <a:ext cx="100200" cy="7104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22"/>
          <p:cNvSpPr txBox="1"/>
          <p:nvPr/>
        </p:nvSpPr>
        <p:spPr>
          <a:xfrm>
            <a:off x="1539063" y="247750"/>
            <a:ext cx="8626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FEEC5"/>
                </a:solidFill>
                <a:latin typeface="Open Sans"/>
                <a:ea typeface="Open Sans"/>
                <a:cs typeface="Open Sans"/>
                <a:sym typeface="Open Sans"/>
              </a:rPr>
              <a:t>Why are we here? </a:t>
            </a:r>
            <a:endParaRPr b="1" sz="3000">
              <a:solidFill>
                <a:srgbClr val="EFEEC5"/>
              </a:solidFill>
              <a:latin typeface="Open Sans"/>
              <a:ea typeface="Open Sans"/>
              <a:cs typeface="Open Sans"/>
              <a:sym typeface="Open Sans"/>
            </a:endParaRPr>
          </a:p>
        </p:txBody>
      </p:sp>
      <p:sp>
        <p:nvSpPr>
          <p:cNvPr id="398" name="Google Shape;398;p22"/>
          <p:cNvSpPr txBox="1"/>
          <p:nvPr/>
        </p:nvSpPr>
        <p:spPr>
          <a:xfrm>
            <a:off x="1691463" y="1326525"/>
            <a:ext cx="5259900" cy="500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How many people here have had to collaborate on a code project before and weren't sure how to go about it?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How many of us have used Git/GitHub or other tools to collaborate and felt like it was a really tricky process?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Maybe you've worked on a project with others using Git and had a hard time figuring out who had done what.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Char char="●"/>
            </a:pPr>
            <a:r>
              <a:rPr lang="en" sz="1800">
                <a:solidFill>
                  <a:schemeClr val="lt1"/>
                </a:solidFill>
                <a:latin typeface="Open Sans"/>
                <a:ea typeface="Open Sans"/>
                <a:cs typeface="Open Sans"/>
                <a:sym typeface="Open Sans"/>
              </a:rPr>
              <a:t>Or maybe you are comfortable with Git, but you're not sure how to track who's working on what? </a:t>
            </a:r>
            <a:endParaRPr sz="1800">
              <a:solidFill>
                <a:schemeClr val="lt1"/>
              </a:solidFill>
              <a:latin typeface="Open Sans"/>
              <a:ea typeface="Open Sans"/>
              <a:cs typeface="Open Sans"/>
              <a:sym typeface="Open Sans"/>
            </a:endParaRPr>
          </a:p>
        </p:txBody>
      </p:sp>
      <p:pic>
        <p:nvPicPr>
          <p:cNvPr id="399" name="Google Shape;399;p22"/>
          <p:cNvPicPr preferRelativeResize="0"/>
          <p:nvPr/>
        </p:nvPicPr>
        <p:blipFill>
          <a:blip r:embed="rId3">
            <a:alphaModFix/>
          </a:blip>
          <a:stretch>
            <a:fillRect/>
          </a:stretch>
        </p:blipFill>
        <p:spPr>
          <a:xfrm>
            <a:off x="7319375" y="2048250"/>
            <a:ext cx="2662726" cy="26627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58"/>
          <p:cNvSpPr/>
          <p:nvPr/>
        </p:nvSpPr>
        <p:spPr>
          <a:xfrm>
            <a:off x="6200"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835" name="Google Shape;835;p58"/>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Let's Explore GitKraken!</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836" name="Google Shape;836;p58"/>
          <p:cNvSpPr txBox="1"/>
          <p:nvPr/>
        </p:nvSpPr>
        <p:spPr>
          <a:xfrm>
            <a:off x="1369250" y="1139525"/>
            <a:ext cx="8970300" cy="91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There are SO MANY awesome features in GitKraken, all of which correspond to parts of the Git workflow. Let's identify a few of them before getting to work. </a:t>
            </a:r>
            <a:endParaRPr sz="1800">
              <a:solidFill>
                <a:srgbClr val="EFEEC5"/>
              </a:solidFill>
              <a:latin typeface="Open Sans SemiBold"/>
              <a:ea typeface="Open Sans SemiBold"/>
              <a:cs typeface="Open Sans SemiBold"/>
              <a:sym typeface="Open Sans SemiBold"/>
            </a:endParaRPr>
          </a:p>
        </p:txBody>
      </p:sp>
      <p:pic>
        <p:nvPicPr>
          <p:cNvPr id="837" name="Google Shape;837;p58"/>
          <p:cNvPicPr preferRelativeResize="0"/>
          <p:nvPr/>
        </p:nvPicPr>
        <p:blipFill>
          <a:blip r:embed="rId3">
            <a:alphaModFix/>
          </a:blip>
          <a:stretch>
            <a:fillRect/>
          </a:stretch>
        </p:blipFill>
        <p:spPr>
          <a:xfrm>
            <a:off x="2811375" y="2168075"/>
            <a:ext cx="6086003" cy="3876901"/>
          </a:xfrm>
          <a:prstGeom prst="rect">
            <a:avLst/>
          </a:prstGeom>
          <a:noFill/>
          <a:ln cap="flat" cmpd="sng" w="19050">
            <a:solidFill>
              <a:srgbClr val="EEEEEE"/>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59"/>
          <p:cNvSpPr/>
          <p:nvPr/>
        </p:nvSpPr>
        <p:spPr>
          <a:xfrm>
            <a:off x="6200"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pic>
        <p:nvPicPr>
          <p:cNvPr id="843" name="Google Shape;843;p59"/>
          <p:cNvPicPr preferRelativeResize="0"/>
          <p:nvPr/>
        </p:nvPicPr>
        <p:blipFill>
          <a:blip r:embed="rId3">
            <a:alphaModFix/>
          </a:blip>
          <a:stretch>
            <a:fillRect/>
          </a:stretch>
        </p:blipFill>
        <p:spPr>
          <a:xfrm rot="2521441">
            <a:off x="8337513" y="2583328"/>
            <a:ext cx="1580097" cy="1621173"/>
          </a:xfrm>
          <a:prstGeom prst="rect">
            <a:avLst/>
          </a:prstGeom>
          <a:noFill/>
          <a:ln>
            <a:noFill/>
          </a:ln>
        </p:spPr>
      </p:pic>
      <p:sp>
        <p:nvSpPr>
          <p:cNvPr id="844" name="Google Shape;844;p59"/>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Let's Explore GitKraken!</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pic>
        <p:nvPicPr>
          <p:cNvPr id="845" name="Google Shape;845;p59"/>
          <p:cNvPicPr preferRelativeResize="0"/>
          <p:nvPr/>
        </p:nvPicPr>
        <p:blipFill rotWithShape="1">
          <a:blip r:embed="rId4">
            <a:alphaModFix/>
          </a:blip>
          <a:srcRect b="70336" l="0" r="56668" t="0"/>
          <a:stretch/>
        </p:blipFill>
        <p:spPr>
          <a:xfrm>
            <a:off x="2993301" y="2172373"/>
            <a:ext cx="5717724" cy="2493450"/>
          </a:xfrm>
          <a:prstGeom prst="rect">
            <a:avLst/>
          </a:prstGeom>
          <a:noFill/>
          <a:ln cap="flat" cmpd="sng" w="19050">
            <a:solidFill>
              <a:srgbClr val="EEEEEE"/>
            </a:solidFill>
            <a:prstDash val="solid"/>
            <a:round/>
            <a:headEnd len="sm" w="sm" type="none"/>
            <a:tailEnd len="sm" w="sm" type="none"/>
          </a:ln>
        </p:spPr>
      </p:pic>
      <p:sp>
        <p:nvSpPr>
          <p:cNvPr id="846" name="Google Shape;846;p59"/>
          <p:cNvSpPr txBox="1"/>
          <p:nvPr/>
        </p:nvSpPr>
        <p:spPr>
          <a:xfrm>
            <a:off x="1508763" y="968875"/>
            <a:ext cx="8686800" cy="91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In the upper left hand corner, you can see the name of the project you're working on</a:t>
            </a:r>
            <a:r>
              <a:rPr lang="en" sz="1800">
                <a:solidFill>
                  <a:srgbClr val="EFEEC5"/>
                </a:solidFill>
                <a:latin typeface="Open Sans"/>
                <a:ea typeface="Open Sans"/>
                <a:cs typeface="Open Sans"/>
                <a:sym typeface="Open Sans"/>
              </a:rPr>
              <a:t> (</a:t>
            </a:r>
            <a:r>
              <a:rPr lang="en" sz="1800">
                <a:solidFill>
                  <a:srgbClr val="EFEEC5"/>
                </a:solidFill>
                <a:latin typeface="Consolas"/>
                <a:ea typeface="Consolas"/>
                <a:cs typeface="Consolas"/>
                <a:sym typeface="Consolas"/>
              </a:rPr>
              <a:t>mlh-localhost-gitkraken-code</a:t>
            </a:r>
            <a:r>
              <a:rPr lang="en" sz="1800">
                <a:solidFill>
                  <a:srgbClr val="EFEEC5"/>
                </a:solidFill>
                <a:latin typeface="Open Sans"/>
                <a:ea typeface="Open Sans"/>
                <a:cs typeface="Open Sans"/>
                <a:sym typeface="Open Sans"/>
              </a:rPr>
              <a:t>) </a:t>
            </a:r>
            <a:r>
              <a:rPr lang="en" sz="1800">
                <a:solidFill>
                  <a:srgbClr val="EFEEC5"/>
                </a:solidFill>
                <a:latin typeface="Open Sans SemiBold"/>
                <a:ea typeface="Open Sans SemiBold"/>
                <a:cs typeface="Open Sans SemiBold"/>
                <a:sym typeface="Open Sans SemiBold"/>
              </a:rPr>
              <a:t>and the name of the </a:t>
            </a:r>
            <a:r>
              <a:rPr lang="en" sz="1800">
                <a:solidFill>
                  <a:srgbClr val="EFEEC5"/>
                </a:solidFill>
                <a:latin typeface="Open Sans SemiBold"/>
                <a:ea typeface="Open Sans SemiBold"/>
                <a:cs typeface="Open Sans SemiBold"/>
                <a:sym typeface="Open Sans SemiBold"/>
              </a:rPr>
              <a:t>branch</a:t>
            </a:r>
            <a:r>
              <a:rPr lang="en" sz="1800">
                <a:solidFill>
                  <a:srgbClr val="EFEEC5"/>
                </a:solidFill>
                <a:latin typeface="Open Sans SemiBold"/>
                <a:ea typeface="Open Sans SemiBold"/>
                <a:cs typeface="Open Sans SemiBold"/>
                <a:sym typeface="Open Sans SemiBold"/>
              </a:rPr>
              <a:t> you have checked out</a:t>
            </a:r>
            <a:r>
              <a:rPr lang="en" sz="1800">
                <a:solidFill>
                  <a:srgbClr val="EFEEC5"/>
                </a:solidFill>
                <a:latin typeface="Open Sans"/>
                <a:ea typeface="Open Sans"/>
                <a:cs typeface="Open Sans"/>
                <a:sym typeface="Open Sans"/>
              </a:rPr>
              <a:t> (</a:t>
            </a:r>
            <a:r>
              <a:rPr lang="en" sz="1800">
                <a:solidFill>
                  <a:srgbClr val="EFEEC5"/>
                </a:solidFill>
                <a:latin typeface="Consolas"/>
                <a:ea typeface="Consolas"/>
                <a:cs typeface="Consolas"/>
                <a:sym typeface="Consolas"/>
              </a:rPr>
              <a:t>master</a:t>
            </a:r>
            <a:r>
              <a:rPr lang="en" sz="1800">
                <a:solidFill>
                  <a:srgbClr val="EFEEC5"/>
                </a:solidFill>
                <a:latin typeface="Open Sans"/>
                <a:ea typeface="Open Sans"/>
                <a:cs typeface="Open Sans"/>
                <a:sym typeface="Open Sans"/>
              </a:rPr>
              <a:t>).</a:t>
            </a:r>
            <a:endParaRPr sz="1800">
              <a:solidFill>
                <a:srgbClr val="EFEEC5"/>
              </a:solidFill>
              <a:latin typeface="Open Sans"/>
              <a:ea typeface="Open Sans"/>
              <a:cs typeface="Open Sans"/>
              <a:sym typeface="Open Sans"/>
            </a:endParaRPr>
          </a:p>
        </p:txBody>
      </p:sp>
      <p:grpSp>
        <p:nvGrpSpPr>
          <p:cNvPr id="847" name="Google Shape;847;p59"/>
          <p:cNvGrpSpPr/>
          <p:nvPr/>
        </p:nvGrpSpPr>
        <p:grpSpPr>
          <a:xfrm>
            <a:off x="3000894" y="4904555"/>
            <a:ext cx="5702547" cy="1334919"/>
            <a:chOff x="174710" y="3371420"/>
            <a:chExt cx="4195208" cy="1859477"/>
          </a:xfrm>
        </p:grpSpPr>
        <p:grpSp>
          <p:nvGrpSpPr>
            <p:cNvPr id="848" name="Google Shape;848;p59"/>
            <p:cNvGrpSpPr/>
            <p:nvPr/>
          </p:nvGrpSpPr>
          <p:grpSpPr>
            <a:xfrm>
              <a:off x="174710" y="3787069"/>
              <a:ext cx="4195208" cy="1443828"/>
              <a:chOff x="160487" y="165469"/>
              <a:chExt cx="5525100" cy="1443828"/>
            </a:xfrm>
          </p:grpSpPr>
          <p:sp>
            <p:nvSpPr>
              <p:cNvPr id="849" name="Google Shape;849;p59"/>
              <p:cNvSpPr/>
              <p:nvPr/>
            </p:nvSpPr>
            <p:spPr>
              <a:xfrm>
                <a:off x="160487" y="202897"/>
                <a:ext cx="5525100" cy="1406400"/>
              </a:xfrm>
              <a:prstGeom prst="rect">
                <a:avLst/>
              </a:prstGeom>
              <a:solidFill>
                <a:srgbClr val="14142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850" name="Google Shape;850;p59"/>
              <p:cNvSpPr txBox="1"/>
              <p:nvPr/>
            </p:nvSpPr>
            <p:spPr>
              <a:xfrm>
                <a:off x="198474" y="165469"/>
                <a:ext cx="5487000" cy="13377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1000"/>
                  </a:spcAft>
                  <a:buClr>
                    <a:srgbClr val="000000"/>
                  </a:buClr>
                  <a:buSzPts val="1100"/>
                  <a:buFont typeface="Arial"/>
                  <a:buNone/>
                </a:pPr>
                <a:r>
                  <a:rPr b="1" lang="en" sz="1600" u="sng">
                    <a:solidFill>
                      <a:srgbClr val="EEEEEE"/>
                    </a:solidFill>
                    <a:latin typeface="Open Sans"/>
                    <a:ea typeface="Open Sans"/>
                    <a:cs typeface="Open Sans"/>
                    <a:sym typeface="Open Sans"/>
                  </a:rPr>
                  <a:t>branch</a:t>
                </a:r>
                <a:r>
                  <a:rPr b="1" lang="en" sz="1600">
                    <a:solidFill>
                      <a:srgbClr val="EEEEEE"/>
                    </a:solidFill>
                    <a:latin typeface="Open Sans"/>
                    <a:ea typeface="Open Sans"/>
                    <a:cs typeface="Open Sans"/>
                    <a:sym typeface="Open Sans"/>
                  </a:rPr>
                  <a:t>: </a:t>
                </a:r>
                <a:r>
                  <a:rPr lang="en" sz="1600">
                    <a:solidFill>
                      <a:srgbClr val="EEEEEE"/>
                    </a:solidFill>
                    <a:latin typeface="Open Sans"/>
                    <a:ea typeface="Open Sans"/>
                    <a:cs typeface="Open Sans"/>
                    <a:sym typeface="Open Sans"/>
                  </a:rPr>
                  <a:t>a parallel copy of a repository, inside the repository (whereas a fork is a copy of a repository outside of the repo</a:t>
                </a:r>
                <a:r>
                  <a:rPr lang="en" sz="1600">
                    <a:solidFill>
                      <a:srgbClr val="EEEEEE"/>
                    </a:solidFill>
                    <a:latin typeface="Open Sans"/>
                    <a:ea typeface="Open Sans"/>
                    <a:cs typeface="Open Sans"/>
                    <a:sym typeface="Open Sans"/>
                  </a:rPr>
                  <a:t>).</a:t>
                </a:r>
                <a:r>
                  <a:rPr lang="en" sz="1600">
                    <a:solidFill>
                      <a:srgbClr val="EEEEEE"/>
                    </a:solidFill>
                    <a:latin typeface="Open Sans"/>
                    <a:ea typeface="Open Sans"/>
                    <a:cs typeface="Open Sans"/>
                    <a:sym typeface="Open Sans"/>
                  </a:rPr>
                  <a:t> </a:t>
                </a:r>
                <a:endParaRPr b="1" sz="1800" u="sng">
                  <a:solidFill>
                    <a:srgbClr val="EEEEEE"/>
                  </a:solidFill>
                  <a:latin typeface="Open Sans"/>
                  <a:ea typeface="Open Sans"/>
                  <a:cs typeface="Open Sans"/>
                  <a:sym typeface="Open Sans"/>
                </a:endParaRPr>
              </a:p>
            </p:txBody>
          </p:sp>
        </p:grpSp>
        <p:sp>
          <p:nvSpPr>
            <p:cNvPr id="851" name="Google Shape;851;p59"/>
            <p:cNvSpPr/>
            <p:nvPr/>
          </p:nvSpPr>
          <p:spPr>
            <a:xfrm>
              <a:off x="174710" y="3371420"/>
              <a:ext cx="4195200" cy="453000"/>
            </a:xfrm>
            <a:prstGeom prst="rect">
              <a:avLst/>
            </a:prstGeom>
            <a:solidFill>
              <a:srgbClr val="20968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chemeClr val="lt1"/>
                  </a:solidFill>
                  <a:latin typeface="Open Sans"/>
                  <a:ea typeface="Open Sans"/>
                  <a:cs typeface="Open Sans"/>
                  <a:sym typeface="Open Sans"/>
                </a:rPr>
                <a:t>Key Term</a:t>
              </a:r>
              <a:endParaRPr b="1" i="0" sz="1800" u="none" cap="none" strike="noStrike">
                <a:solidFill>
                  <a:schemeClr val="lt1"/>
                </a:solidFill>
                <a:latin typeface="Open Sans"/>
                <a:ea typeface="Open Sans"/>
                <a:cs typeface="Open Sans"/>
                <a:sym typeface="Open Sans"/>
              </a:endParaRPr>
            </a:p>
          </p:txBody>
        </p:sp>
      </p:grpSp>
      <p:cxnSp>
        <p:nvCxnSpPr>
          <p:cNvPr id="852" name="Google Shape;852;p59"/>
          <p:cNvCxnSpPr/>
          <p:nvPr/>
        </p:nvCxnSpPr>
        <p:spPr>
          <a:xfrm flipH="1">
            <a:off x="7122995" y="1958287"/>
            <a:ext cx="513900" cy="6000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60"/>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858" name="Google Shape;858;p60"/>
          <p:cNvSpPr txBox="1"/>
          <p:nvPr/>
        </p:nvSpPr>
        <p:spPr>
          <a:xfrm>
            <a:off x="1308275" y="1127500"/>
            <a:ext cx="9087600" cy="192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At the top </a:t>
            </a:r>
            <a:r>
              <a:rPr lang="en" sz="1800">
                <a:solidFill>
                  <a:srgbClr val="EFEEC5"/>
                </a:solidFill>
                <a:latin typeface="Open Sans SemiBold"/>
                <a:ea typeface="Open Sans SemiBold"/>
                <a:cs typeface="Open Sans SemiBold"/>
                <a:sym typeface="Open Sans SemiBold"/>
              </a:rPr>
              <a:t>of GitKraken</a:t>
            </a:r>
            <a:r>
              <a:rPr lang="en" sz="1800">
                <a:solidFill>
                  <a:srgbClr val="EFEEC5"/>
                </a:solidFill>
                <a:latin typeface="Open Sans SemiBold"/>
                <a:ea typeface="Open Sans SemiBold"/>
                <a:cs typeface="Open Sans SemiBold"/>
                <a:sym typeface="Open Sans SemiBold"/>
              </a:rPr>
              <a:t>, in the center, you can see a selection of useful options! </a:t>
            </a:r>
            <a:endParaRPr sz="1800">
              <a:solidFill>
                <a:srgbClr val="EFEEC5"/>
              </a:solidFill>
              <a:latin typeface="Open Sans SemiBold"/>
              <a:ea typeface="Open Sans SemiBold"/>
              <a:cs typeface="Open Sans SemiBold"/>
              <a:sym typeface="Open Sans SemiBold"/>
            </a:endParaRPr>
          </a:p>
          <a:p>
            <a:pPr indent="-342900" lvl="0" marL="457200" rtl="0" algn="l">
              <a:lnSpc>
                <a:spcPct val="115000"/>
              </a:lnSpc>
              <a:spcBef>
                <a:spcPts val="1000"/>
              </a:spcBef>
              <a:spcAft>
                <a:spcPts val="0"/>
              </a:spcAft>
              <a:buClr>
                <a:schemeClr val="lt1"/>
              </a:buClr>
              <a:buSzPts val="1800"/>
              <a:buFont typeface="Open Sans"/>
              <a:buChar char="●"/>
            </a:pPr>
            <a:r>
              <a:rPr b="1" lang="en" sz="1800">
                <a:solidFill>
                  <a:schemeClr val="lt1"/>
                </a:solidFill>
                <a:latin typeface="Open Sans"/>
                <a:ea typeface="Open Sans"/>
                <a:cs typeface="Open Sans"/>
                <a:sym typeface="Open Sans"/>
              </a:rPr>
              <a:t>pull</a:t>
            </a:r>
            <a:r>
              <a:rPr lang="en" sz="1800">
                <a:solidFill>
                  <a:schemeClr val="lt1"/>
                </a:solidFill>
                <a:latin typeface="Open Sans"/>
                <a:ea typeface="Open Sans"/>
                <a:cs typeface="Open Sans"/>
                <a:sym typeface="Open Sans"/>
              </a:rPr>
              <a:t> – to bring changes from the remote down to your local environment. You would use this option if someone else has made changes to the project that you also want in your copy of the project.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Char char="●"/>
            </a:pPr>
            <a:r>
              <a:rPr b="1" lang="en" sz="1800">
                <a:solidFill>
                  <a:schemeClr val="lt1"/>
                </a:solidFill>
                <a:latin typeface="Open Sans"/>
                <a:ea typeface="Open Sans"/>
                <a:cs typeface="Open Sans"/>
                <a:sym typeface="Open Sans"/>
              </a:rPr>
              <a:t>push</a:t>
            </a:r>
            <a:r>
              <a:rPr lang="en" sz="1800">
                <a:solidFill>
                  <a:schemeClr val="lt1"/>
                </a:solidFill>
                <a:latin typeface="Open Sans"/>
                <a:ea typeface="Open Sans"/>
                <a:cs typeface="Open Sans"/>
                <a:sym typeface="Open Sans"/>
              </a:rPr>
              <a:t> – to add your local changes to the remote.</a:t>
            </a:r>
            <a:r>
              <a:rPr lang="en" sz="1800">
                <a:solidFill>
                  <a:srgbClr val="000000"/>
                </a:solidFill>
                <a:latin typeface="Open Sans"/>
                <a:ea typeface="Open Sans"/>
                <a:cs typeface="Open Sans"/>
                <a:sym typeface="Open Sans"/>
              </a:rPr>
              <a:t> </a:t>
            </a:r>
            <a:endParaRPr sz="1800">
              <a:latin typeface="Open Sans"/>
              <a:ea typeface="Open Sans"/>
              <a:cs typeface="Open Sans"/>
              <a:sym typeface="Open Sans"/>
            </a:endParaRPr>
          </a:p>
        </p:txBody>
      </p:sp>
      <p:grpSp>
        <p:nvGrpSpPr>
          <p:cNvPr id="859" name="Google Shape;859;p60"/>
          <p:cNvGrpSpPr/>
          <p:nvPr/>
        </p:nvGrpSpPr>
        <p:grpSpPr>
          <a:xfrm>
            <a:off x="1989844" y="5106292"/>
            <a:ext cx="7724642" cy="974359"/>
            <a:chOff x="160487" y="202897"/>
            <a:chExt cx="5525100" cy="1406407"/>
          </a:xfrm>
        </p:grpSpPr>
        <p:sp>
          <p:nvSpPr>
            <p:cNvPr id="860" name="Google Shape;860;p60"/>
            <p:cNvSpPr/>
            <p:nvPr/>
          </p:nvSpPr>
          <p:spPr>
            <a:xfrm>
              <a:off x="160487" y="202897"/>
              <a:ext cx="5525100" cy="1406400"/>
            </a:xfrm>
            <a:prstGeom prst="rect">
              <a:avLst/>
            </a:prstGeom>
            <a:solidFill>
              <a:srgbClr val="14142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861" name="Google Shape;861;p60"/>
            <p:cNvSpPr txBox="1"/>
            <p:nvPr/>
          </p:nvSpPr>
          <p:spPr>
            <a:xfrm>
              <a:off x="240440" y="271604"/>
              <a:ext cx="5367000" cy="1337700"/>
            </a:xfrm>
            <a:prstGeom prst="rect">
              <a:avLst/>
            </a:prstGeom>
            <a:solidFill>
              <a:srgbClr val="141421"/>
            </a:solidFill>
            <a:ln>
              <a:noFill/>
            </a:ln>
          </p:spPr>
          <p:txBody>
            <a:bodyPr anchorCtr="0" anchor="t" bIns="50800" lIns="50800" spcFirstLastPara="1" rIns="50800" wrap="square" tIns="50800">
              <a:noAutofit/>
            </a:bodyPr>
            <a:lstStyle/>
            <a:p>
              <a:pPr indent="0" lvl="0" marL="0" rtl="0" algn="l">
                <a:lnSpc>
                  <a:spcPct val="125454"/>
                </a:lnSpc>
                <a:spcBef>
                  <a:spcPts val="0"/>
                </a:spcBef>
                <a:spcAft>
                  <a:spcPts val="1000"/>
                </a:spcAft>
                <a:buClr>
                  <a:srgbClr val="000000"/>
                </a:buClr>
                <a:buSzPts val="1100"/>
                <a:buFont typeface="Arial"/>
                <a:buNone/>
              </a:pPr>
              <a:r>
                <a:rPr b="1" lang="en" sz="1600" u="sng">
                  <a:solidFill>
                    <a:srgbClr val="EEEEEE"/>
                  </a:solidFill>
                  <a:latin typeface="Open Sans"/>
                  <a:ea typeface="Open Sans"/>
                  <a:cs typeface="Open Sans"/>
                  <a:sym typeface="Open Sans"/>
                </a:rPr>
                <a:t>remote</a:t>
              </a:r>
              <a:r>
                <a:rPr b="1" lang="en" sz="1600">
                  <a:solidFill>
                    <a:srgbClr val="EEEEEE"/>
                  </a:solidFill>
                  <a:latin typeface="Open Sans"/>
                  <a:ea typeface="Open Sans"/>
                  <a:cs typeface="Open Sans"/>
                  <a:sym typeface="Open Sans"/>
                </a:rPr>
                <a:t>: </a:t>
              </a:r>
              <a:r>
                <a:rPr lang="en" sz="1600">
                  <a:solidFill>
                    <a:srgbClr val="EEEEEE"/>
                  </a:solidFill>
                  <a:latin typeface="Open Sans"/>
                  <a:ea typeface="Open Sans"/>
                  <a:cs typeface="Open Sans"/>
                  <a:sym typeface="Open Sans"/>
                </a:rPr>
                <a:t>the repository on GitHub (or any other version control platform) that your local repository is associated with </a:t>
              </a:r>
              <a:endParaRPr sz="1800" u="sng">
                <a:solidFill>
                  <a:srgbClr val="EEEEEE"/>
                </a:solidFill>
                <a:latin typeface="Open Sans"/>
                <a:ea typeface="Open Sans"/>
                <a:cs typeface="Open Sans"/>
                <a:sym typeface="Open Sans"/>
              </a:endParaRPr>
            </a:p>
          </p:txBody>
        </p:sp>
      </p:grpSp>
      <p:sp>
        <p:nvSpPr>
          <p:cNvPr id="862" name="Google Shape;862;p60"/>
          <p:cNvSpPr/>
          <p:nvPr/>
        </p:nvSpPr>
        <p:spPr>
          <a:xfrm>
            <a:off x="1989844" y="4792400"/>
            <a:ext cx="7724700" cy="313800"/>
          </a:xfrm>
          <a:prstGeom prst="rect">
            <a:avLst/>
          </a:prstGeom>
          <a:solidFill>
            <a:srgbClr val="20968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chemeClr val="lt1"/>
                </a:solidFill>
                <a:latin typeface="Open Sans"/>
                <a:ea typeface="Open Sans"/>
                <a:cs typeface="Open Sans"/>
                <a:sym typeface="Open Sans"/>
              </a:rPr>
              <a:t>Key Term</a:t>
            </a:r>
            <a:endParaRPr b="1" i="0" sz="1800" u="none" cap="none" strike="noStrike">
              <a:solidFill>
                <a:schemeClr val="lt1"/>
              </a:solidFill>
              <a:latin typeface="Open Sans"/>
              <a:ea typeface="Open Sans"/>
              <a:cs typeface="Open Sans"/>
              <a:sym typeface="Open Sans"/>
            </a:endParaRPr>
          </a:p>
        </p:txBody>
      </p:sp>
      <p:sp>
        <p:nvSpPr>
          <p:cNvPr id="863" name="Google Shape;863;p60"/>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Let's Explore GitKraken!</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pic>
        <p:nvPicPr>
          <p:cNvPr id="864" name="Google Shape;864;p60"/>
          <p:cNvPicPr preferRelativeResize="0"/>
          <p:nvPr/>
        </p:nvPicPr>
        <p:blipFill rotWithShape="1">
          <a:blip r:embed="rId3">
            <a:alphaModFix/>
          </a:blip>
          <a:srcRect b="6030" l="0" r="0" t="5809"/>
          <a:stretch/>
        </p:blipFill>
        <p:spPr>
          <a:xfrm>
            <a:off x="1989875" y="3512199"/>
            <a:ext cx="7724601" cy="748875"/>
          </a:xfrm>
          <a:prstGeom prst="rect">
            <a:avLst/>
          </a:prstGeom>
          <a:noFill/>
          <a:ln cap="flat" cmpd="sng" w="19050">
            <a:solidFill>
              <a:srgbClr val="EEEEEE"/>
            </a:solidFill>
            <a:prstDash val="solid"/>
            <a:round/>
            <a:headEnd len="sm" w="sm" type="none"/>
            <a:tailEnd len="sm" w="sm" type="none"/>
          </a:ln>
        </p:spPr>
      </p:pic>
      <p:sp>
        <p:nvSpPr>
          <p:cNvPr id="865" name="Google Shape;865;p60"/>
          <p:cNvSpPr/>
          <p:nvPr/>
        </p:nvSpPr>
        <p:spPr>
          <a:xfrm>
            <a:off x="3787175" y="3339350"/>
            <a:ext cx="1874700" cy="110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61"/>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871" name="Google Shape;871;p61"/>
          <p:cNvSpPr txBox="1"/>
          <p:nvPr/>
        </p:nvSpPr>
        <p:spPr>
          <a:xfrm>
            <a:off x="1358550" y="1290250"/>
            <a:ext cx="8987100" cy="29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At the top </a:t>
            </a:r>
            <a:r>
              <a:rPr lang="en" sz="1800">
                <a:solidFill>
                  <a:srgbClr val="EFEEC5"/>
                </a:solidFill>
                <a:latin typeface="Open Sans SemiBold"/>
                <a:ea typeface="Open Sans SemiBold"/>
                <a:cs typeface="Open Sans SemiBold"/>
                <a:sym typeface="Open Sans SemiBold"/>
              </a:rPr>
              <a:t>of GitKraken</a:t>
            </a:r>
            <a:r>
              <a:rPr lang="en" sz="1800">
                <a:solidFill>
                  <a:srgbClr val="EFEEC5"/>
                </a:solidFill>
                <a:latin typeface="Open Sans SemiBold"/>
                <a:ea typeface="Open Sans SemiBold"/>
                <a:cs typeface="Open Sans SemiBold"/>
                <a:sym typeface="Open Sans SemiBold"/>
              </a:rPr>
              <a:t>, in the center, you can see a selection of useful options! </a:t>
            </a:r>
            <a:endParaRPr sz="1800">
              <a:solidFill>
                <a:srgbClr val="EFEEC5"/>
              </a:solidFill>
              <a:latin typeface="Open Sans SemiBold"/>
              <a:ea typeface="Open Sans SemiBold"/>
              <a:cs typeface="Open Sans SemiBold"/>
              <a:sym typeface="Open Sans SemiBold"/>
            </a:endParaRPr>
          </a:p>
          <a:p>
            <a:pPr indent="-342900" lvl="0" marL="457200" rtl="0" algn="l">
              <a:lnSpc>
                <a:spcPct val="115000"/>
              </a:lnSpc>
              <a:spcBef>
                <a:spcPts val="1000"/>
              </a:spcBef>
              <a:spcAft>
                <a:spcPts val="0"/>
              </a:spcAft>
              <a:buClr>
                <a:schemeClr val="lt1"/>
              </a:buClr>
              <a:buSzPts val="1800"/>
              <a:buFont typeface="Open Sans"/>
              <a:buChar char="●"/>
            </a:pPr>
            <a:r>
              <a:rPr b="1" lang="en" sz="1800">
                <a:solidFill>
                  <a:schemeClr val="lt1"/>
                </a:solidFill>
                <a:latin typeface="Open Sans"/>
                <a:ea typeface="Open Sans"/>
                <a:cs typeface="Open Sans"/>
                <a:sym typeface="Open Sans"/>
              </a:rPr>
              <a:t>branch</a:t>
            </a:r>
            <a:r>
              <a:rPr lang="en" sz="1800">
                <a:solidFill>
                  <a:schemeClr val="lt1"/>
                </a:solidFill>
                <a:latin typeface="Open Sans"/>
                <a:ea typeface="Open Sans"/>
                <a:cs typeface="Open Sans"/>
                <a:sym typeface="Open Sans"/>
              </a:rPr>
              <a:t> – to create a copy of the project inside of the project itself. This allows you to make changes and test them out, without finalizing them until you're satisfied.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lt1"/>
              </a:buClr>
              <a:buSzPts val="1800"/>
              <a:buFont typeface="Open Sans"/>
              <a:buChar char="●"/>
            </a:pPr>
            <a:r>
              <a:rPr b="1" lang="en" sz="1800">
                <a:solidFill>
                  <a:schemeClr val="lt1"/>
                </a:solidFill>
                <a:latin typeface="Open Sans"/>
                <a:ea typeface="Open Sans"/>
                <a:cs typeface="Open Sans"/>
                <a:sym typeface="Open Sans"/>
              </a:rPr>
              <a:t>stash</a:t>
            </a:r>
            <a:r>
              <a:rPr lang="en" sz="1800">
                <a:solidFill>
                  <a:schemeClr val="lt1"/>
                </a:solidFill>
                <a:latin typeface="Open Sans"/>
                <a:ea typeface="Open Sans"/>
                <a:cs typeface="Open Sans"/>
                <a:sym typeface="Open Sans"/>
              </a:rPr>
              <a:t> – when you have changes that you aren't ready to commit, but you want to switch to another branch, you can stash your changes.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Char char="●"/>
            </a:pPr>
            <a:r>
              <a:rPr b="1" lang="en" sz="1800">
                <a:solidFill>
                  <a:schemeClr val="lt1"/>
                </a:solidFill>
                <a:latin typeface="Open Sans"/>
                <a:ea typeface="Open Sans"/>
                <a:cs typeface="Open Sans"/>
                <a:sym typeface="Open Sans"/>
              </a:rPr>
              <a:t>pop</a:t>
            </a:r>
            <a:r>
              <a:rPr lang="en" sz="1800">
                <a:solidFill>
                  <a:schemeClr val="lt1"/>
                </a:solidFill>
                <a:latin typeface="Open Sans"/>
                <a:ea typeface="Open Sans"/>
                <a:cs typeface="Open Sans"/>
                <a:sym typeface="Open Sans"/>
              </a:rPr>
              <a:t> – to delete your stash from the stack </a:t>
            </a:r>
            <a:endParaRPr b="1" sz="1800">
              <a:solidFill>
                <a:schemeClr val="lt1"/>
              </a:solidFill>
              <a:latin typeface="Open Sans"/>
              <a:ea typeface="Open Sans"/>
              <a:cs typeface="Open Sans"/>
              <a:sym typeface="Open Sans"/>
            </a:endParaRPr>
          </a:p>
        </p:txBody>
      </p:sp>
      <p:sp>
        <p:nvSpPr>
          <p:cNvPr id="872" name="Google Shape;872;p61"/>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Let's Explore GitKraken!</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pic>
        <p:nvPicPr>
          <p:cNvPr id="873" name="Google Shape;873;p61"/>
          <p:cNvPicPr preferRelativeResize="0"/>
          <p:nvPr/>
        </p:nvPicPr>
        <p:blipFill rotWithShape="1">
          <a:blip r:embed="rId3">
            <a:alphaModFix/>
          </a:blip>
          <a:srcRect b="6030" l="0" r="0" t="5809"/>
          <a:stretch/>
        </p:blipFill>
        <p:spPr>
          <a:xfrm>
            <a:off x="1989875" y="4621499"/>
            <a:ext cx="7724601" cy="748875"/>
          </a:xfrm>
          <a:prstGeom prst="rect">
            <a:avLst/>
          </a:prstGeom>
          <a:noFill/>
          <a:ln cap="flat" cmpd="sng" w="19050">
            <a:solidFill>
              <a:srgbClr val="EEEEEE"/>
            </a:solidFill>
            <a:prstDash val="solid"/>
            <a:round/>
            <a:headEnd len="sm" w="sm" type="none"/>
            <a:tailEnd len="sm" w="sm" type="none"/>
          </a:ln>
        </p:spPr>
      </p:pic>
      <p:sp>
        <p:nvSpPr>
          <p:cNvPr id="874" name="Google Shape;874;p61"/>
          <p:cNvSpPr/>
          <p:nvPr/>
        </p:nvSpPr>
        <p:spPr>
          <a:xfrm>
            <a:off x="5705850" y="4448650"/>
            <a:ext cx="2721000" cy="110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62"/>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880" name="Google Shape;880;p62"/>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Let's Explore GitKraken!</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881" name="Google Shape;881;p62"/>
          <p:cNvSpPr txBox="1"/>
          <p:nvPr/>
        </p:nvSpPr>
        <p:spPr>
          <a:xfrm>
            <a:off x="4361538" y="1965550"/>
            <a:ext cx="5803800" cy="4137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Open Sans"/>
              <a:buChar char="●"/>
            </a:pPr>
            <a:r>
              <a:rPr b="1" lang="en" sz="1800">
                <a:solidFill>
                  <a:schemeClr val="lt1"/>
                </a:solidFill>
                <a:latin typeface="Open Sans"/>
                <a:ea typeface="Open Sans"/>
                <a:cs typeface="Open Sans"/>
                <a:sym typeface="Open Sans"/>
              </a:rPr>
              <a:t>LOCAL</a:t>
            </a:r>
            <a:r>
              <a:rPr lang="en" sz="1800">
                <a:solidFill>
                  <a:schemeClr val="lt1"/>
                </a:solidFill>
                <a:latin typeface="Open Sans"/>
                <a:ea typeface="Open Sans"/>
                <a:cs typeface="Open Sans"/>
                <a:sym typeface="Open Sans"/>
              </a:rPr>
              <a:t> – this shows the branches you have in your local environment (on the computer you're using). If you create a branch in GitKraken (or through the command line) that branch will appear here. You can then push it to the remove.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lt1"/>
              </a:buClr>
              <a:buSzPts val="1800"/>
              <a:buFont typeface="Open Sans"/>
              <a:buChar char="●"/>
            </a:pPr>
            <a:r>
              <a:rPr b="1" lang="en" sz="1800">
                <a:solidFill>
                  <a:schemeClr val="lt1"/>
                </a:solidFill>
                <a:latin typeface="Open Sans"/>
                <a:ea typeface="Open Sans"/>
                <a:cs typeface="Open Sans"/>
                <a:sym typeface="Open Sans"/>
              </a:rPr>
              <a:t>REMOTE</a:t>
            </a:r>
            <a:r>
              <a:rPr lang="en" sz="1800">
                <a:solidFill>
                  <a:schemeClr val="lt1"/>
                </a:solidFill>
                <a:latin typeface="Open Sans"/>
                <a:ea typeface="Open Sans"/>
                <a:cs typeface="Open Sans"/>
                <a:sym typeface="Open Sans"/>
              </a:rPr>
              <a:t> – this shows the branches in the remote repository (the hosted repository, like on GitHub). These branches might not always be the same. </a:t>
            </a:r>
            <a:endParaRPr sz="1800">
              <a:solidFill>
                <a:schemeClr val="lt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lt1"/>
              </a:buClr>
              <a:buSzPts val="1800"/>
              <a:buFont typeface="Open Sans"/>
              <a:buChar char="●"/>
            </a:pPr>
            <a:r>
              <a:rPr b="1" lang="en" sz="1800">
                <a:solidFill>
                  <a:schemeClr val="lt1"/>
                </a:solidFill>
                <a:latin typeface="Open Sans"/>
                <a:ea typeface="Open Sans"/>
                <a:cs typeface="Open Sans"/>
                <a:sym typeface="Open Sans"/>
              </a:rPr>
              <a:t>PULL REQUESTS</a:t>
            </a:r>
            <a:r>
              <a:rPr lang="en" sz="1800">
                <a:solidFill>
                  <a:schemeClr val="lt1"/>
                </a:solidFill>
                <a:latin typeface="Open Sans"/>
                <a:ea typeface="Open Sans"/>
                <a:cs typeface="Open Sans"/>
                <a:sym typeface="Open Sans"/>
              </a:rPr>
              <a:t> – this lists any open pull requests against your repository. </a:t>
            </a:r>
            <a:endParaRPr sz="1800">
              <a:solidFill>
                <a:schemeClr val="lt1"/>
              </a:solidFill>
              <a:latin typeface="Open Sans"/>
              <a:ea typeface="Open Sans"/>
              <a:cs typeface="Open Sans"/>
              <a:sym typeface="Open Sans"/>
            </a:endParaRPr>
          </a:p>
        </p:txBody>
      </p:sp>
      <p:sp>
        <p:nvSpPr>
          <p:cNvPr id="882" name="Google Shape;882;p62"/>
          <p:cNvSpPr txBox="1"/>
          <p:nvPr/>
        </p:nvSpPr>
        <p:spPr>
          <a:xfrm>
            <a:off x="1508763" y="1057750"/>
            <a:ext cx="8686800" cy="91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On the left side of the window, you can see branches and pull requests. </a:t>
            </a:r>
            <a:endParaRPr sz="1800">
              <a:solidFill>
                <a:srgbClr val="EFEEC5"/>
              </a:solidFill>
              <a:latin typeface="Open Sans SemiBold"/>
              <a:ea typeface="Open Sans SemiBold"/>
              <a:cs typeface="Open Sans SemiBold"/>
              <a:sym typeface="Open Sans SemiBold"/>
            </a:endParaRPr>
          </a:p>
        </p:txBody>
      </p:sp>
      <p:pic>
        <p:nvPicPr>
          <p:cNvPr id="883" name="Google Shape;883;p62"/>
          <p:cNvPicPr preferRelativeResize="0"/>
          <p:nvPr/>
        </p:nvPicPr>
        <p:blipFill rotWithShape="1">
          <a:blip r:embed="rId3">
            <a:alphaModFix/>
          </a:blip>
          <a:srcRect b="52036" l="0" r="81137" t="0"/>
          <a:stretch/>
        </p:blipFill>
        <p:spPr>
          <a:xfrm>
            <a:off x="1615263" y="1977913"/>
            <a:ext cx="2554525" cy="4137725"/>
          </a:xfrm>
          <a:prstGeom prst="rect">
            <a:avLst/>
          </a:prstGeom>
          <a:noFill/>
          <a:ln cap="flat" cmpd="sng" w="19050">
            <a:solidFill>
              <a:srgbClr val="EEEEEE"/>
            </a:solidFill>
            <a:prstDash val="solid"/>
            <a:round/>
            <a:headEnd len="sm" w="sm" type="none"/>
            <a:tailEnd len="sm" w="sm" type="none"/>
          </a:ln>
        </p:spPr>
      </p:pic>
      <p:cxnSp>
        <p:nvCxnSpPr>
          <p:cNvPr id="884" name="Google Shape;884;p62"/>
          <p:cNvCxnSpPr/>
          <p:nvPr/>
        </p:nvCxnSpPr>
        <p:spPr>
          <a:xfrm>
            <a:off x="884100" y="4135975"/>
            <a:ext cx="808800" cy="0"/>
          </a:xfrm>
          <a:prstGeom prst="straightConnector1">
            <a:avLst/>
          </a:prstGeom>
          <a:noFill/>
          <a:ln cap="flat" cmpd="sng" w="38100">
            <a:solidFill>
              <a:srgbClr val="FF0000"/>
            </a:solidFill>
            <a:prstDash val="solid"/>
            <a:round/>
            <a:headEnd len="med" w="med" type="none"/>
            <a:tailEnd len="med" w="med" type="triangle"/>
          </a:ln>
        </p:spPr>
      </p:cxnSp>
      <p:cxnSp>
        <p:nvCxnSpPr>
          <p:cNvPr id="885" name="Google Shape;885;p62"/>
          <p:cNvCxnSpPr/>
          <p:nvPr/>
        </p:nvCxnSpPr>
        <p:spPr>
          <a:xfrm>
            <a:off x="884100" y="3546600"/>
            <a:ext cx="808800" cy="0"/>
          </a:xfrm>
          <a:prstGeom prst="straightConnector1">
            <a:avLst/>
          </a:prstGeom>
          <a:noFill/>
          <a:ln cap="flat" cmpd="sng" w="38100">
            <a:solidFill>
              <a:srgbClr val="FF0000"/>
            </a:solidFill>
            <a:prstDash val="solid"/>
            <a:round/>
            <a:headEnd len="med" w="med" type="none"/>
            <a:tailEnd len="med" w="med" type="triangle"/>
          </a:ln>
        </p:spPr>
      </p:cxnSp>
      <p:cxnSp>
        <p:nvCxnSpPr>
          <p:cNvPr id="886" name="Google Shape;886;p62"/>
          <p:cNvCxnSpPr/>
          <p:nvPr/>
        </p:nvCxnSpPr>
        <p:spPr>
          <a:xfrm>
            <a:off x="884100" y="4976175"/>
            <a:ext cx="8088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63"/>
          <p:cNvSpPr txBox="1"/>
          <p:nvPr/>
        </p:nvSpPr>
        <p:spPr>
          <a:xfrm>
            <a:off x="1582525" y="1984000"/>
            <a:ext cx="8543700" cy="261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0EEC5"/>
                </a:solidFill>
                <a:latin typeface="Open Sans"/>
                <a:ea typeface="Open Sans"/>
                <a:cs typeface="Open Sans"/>
                <a:sym typeface="Open Sans"/>
              </a:rPr>
              <a:t>There are a lot of steps coming up! Let's create a team Glo Board to keep track of our progress. </a:t>
            </a:r>
            <a:endParaRPr b="1" sz="3600">
              <a:solidFill>
                <a:srgbClr val="F0EEC5"/>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64"/>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897" name="Google Shape;897;p64"/>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Access Glo Boards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898" name="Google Shape;898;p64"/>
          <p:cNvSpPr txBox="1"/>
          <p:nvPr/>
        </p:nvSpPr>
        <p:spPr>
          <a:xfrm>
            <a:off x="1658825" y="663554"/>
            <a:ext cx="8391600" cy="3261600"/>
          </a:xfrm>
          <a:prstGeom prst="rect">
            <a:avLst/>
          </a:prstGeom>
          <a:noFill/>
          <a:ln>
            <a:noFill/>
          </a:ln>
        </p:spPr>
        <p:txBody>
          <a:bodyPr anchorCtr="0" anchor="ctr"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Only </a:t>
            </a:r>
            <a:r>
              <a:rPr b="1" lang="en" sz="1800">
                <a:solidFill>
                  <a:schemeClr val="lt1"/>
                </a:solidFill>
                <a:latin typeface="Open Sans"/>
                <a:ea typeface="Open Sans"/>
                <a:cs typeface="Open Sans"/>
                <a:sym typeface="Open Sans"/>
              </a:rPr>
              <a:t>one</a:t>
            </a:r>
            <a:r>
              <a:rPr lang="en" sz="1800">
                <a:solidFill>
                  <a:schemeClr val="lt1"/>
                </a:solidFill>
                <a:latin typeface="Open Sans"/>
                <a:ea typeface="Open Sans"/>
                <a:cs typeface="Open Sans"/>
                <a:sym typeface="Open Sans"/>
              </a:rPr>
              <a:t> person on your team should make a board. They will invite everyone else to the board. In the toolbar, select </a:t>
            </a:r>
            <a:r>
              <a:rPr b="1" lang="en" sz="1800">
                <a:solidFill>
                  <a:srgbClr val="20968B"/>
                </a:solidFill>
                <a:latin typeface="Open Sans"/>
                <a:ea typeface="Open Sans"/>
                <a:cs typeface="Open Sans"/>
                <a:sym typeface="Open Sans"/>
              </a:rPr>
              <a:t>Boards</a:t>
            </a:r>
            <a:r>
              <a:rPr lang="en" sz="1800">
                <a:solidFill>
                  <a:schemeClr val="lt1"/>
                </a:solidFill>
                <a:latin typeface="Open Sans"/>
                <a:ea typeface="Open Sans"/>
                <a:cs typeface="Open Sans"/>
                <a:sym typeface="Open Sans"/>
              </a:rPr>
              <a:t>. The screen below will open.</a:t>
            </a:r>
            <a:endParaRPr sz="1800">
              <a:solidFill>
                <a:schemeClr val="lt1"/>
              </a:solidFill>
              <a:latin typeface="Open Sans"/>
              <a:ea typeface="Open Sans"/>
              <a:cs typeface="Open Sans"/>
              <a:sym typeface="Open Sans"/>
            </a:endParaRPr>
          </a:p>
          <a:p>
            <a:pPr indent="0" lvl="0" marL="45720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5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Select </a:t>
            </a:r>
            <a:r>
              <a:rPr b="1" lang="en" sz="1800">
                <a:solidFill>
                  <a:srgbClr val="20968B"/>
                </a:solidFill>
                <a:latin typeface="Open Sans"/>
                <a:ea typeface="Open Sans"/>
                <a:cs typeface="Open Sans"/>
                <a:sym typeface="Open Sans"/>
              </a:rPr>
              <a:t>Create a starter board</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p:txBody>
      </p:sp>
      <p:grpSp>
        <p:nvGrpSpPr>
          <p:cNvPr id="899" name="Google Shape;899;p64"/>
          <p:cNvGrpSpPr/>
          <p:nvPr/>
        </p:nvGrpSpPr>
        <p:grpSpPr>
          <a:xfrm>
            <a:off x="1995259" y="3708542"/>
            <a:ext cx="7724395" cy="2593795"/>
            <a:chOff x="376238" y="3859940"/>
            <a:chExt cx="8391521" cy="2817810"/>
          </a:xfrm>
        </p:grpSpPr>
        <p:pic>
          <p:nvPicPr>
            <p:cNvPr id="900" name="Google Shape;900;p64"/>
            <p:cNvPicPr preferRelativeResize="0"/>
            <p:nvPr/>
          </p:nvPicPr>
          <p:blipFill>
            <a:blip r:embed="rId3">
              <a:alphaModFix/>
            </a:blip>
            <a:stretch>
              <a:fillRect/>
            </a:stretch>
          </p:blipFill>
          <p:spPr>
            <a:xfrm>
              <a:off x="376238" y="3859940"/>
              <a:ext cx="8391521" cy="2817810"/>
            </a:xfrm>
            <a:prstGeom prst="rect">
              <a:avLst/>
            </a:prstGeom>
            <a:noFill/>
            <a:ln cap="flat" cmpd="sng" w="19050">
              <a:solidFill>
                <a:srgbClr val="EEEEEE"/>
              </a:solidFill>
              <a:prstDash val="solid"/>
              <a:round/>
              <a:headEnd len="sm" w="sm" type="none"/>
              <a:tailEnd len="sm" w="sm" type="none"/>
            </a:ln>
          </p:spPr>
        </p:pic>
        <p:sp>
          <p:nvSpPr>
            <p:cNvPr id="901" name="Google Shape;901;p64"/>
            <p:cNvSpPr/>
            <p:nvPr/>
          </p:nvSpPr>
          <p:spPr>
            <a:xfrm>
              <a:off x="3234150" y="4448150"/>
              <a:ext cx="2718000" cy="1915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2" name="Google Shape;902;p64"/>
          <p:cNvPicPr preferRelativeResize="0"/>
          <p:nvPr/>
        </p:nvPicPr>
        <p:blipFill rotWithShape="1">
          <a:blip r:embed="rId4">
            <a:alphaModFix/>
          </a:blip>
          <a:srcRect b="6030" l="0" r="0" t="5809"/>
          <a:stretch/>
        </p:blipFill>
        <p:spPr>
          <a:xfrm>
            <a:off x="1989875" y="2151574"/>
            <a:ext cx="7724601" cy="748875"/>
          </a:xfrm>
          <a:prstGeom prst="rect">
            <a:avLst/>
          </a:prstGeom>
          <a:noFill/>
          <a:ln cap="flat" cmpd="sng" w="19050">
            <a:solidFill>
              <a:srgbClr val="EEEEEE"/>
            </a:solidFill>
            <a:prstDash val="solid"/>
            <a:round/>
            <a:headEnd len="sm" w="sm" type="none"/>
            <a:tailEnd len="sm" w="sm" type="none"/>
          </a:ln>
        </p:spPr>
      </p:pic>
      <p:sp>
        <p:nvSpPr>
          <p:cNvPr id="903" name="Google Shape;903;p64"/>
          <p:cNvSpPr/>
          <p:nvPr/>
        </p:nvSpPr>
        <p:spPr>
          <a:xfrm>
            <a:off x="8452175" y="2074213"/>
            <a:ext cx="1229100" cy="90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4" name="Google Shape;904;p64"/>
          <p:cNvCxnSpPr/>
          <p:nvPr/>
        </p:nvCxnSpPr>
        <p:spPr>
          <a:xfrm>
            <a:off x="7800075" y="1667875"/>
            <a:ext cx="482700" cy="445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65"/>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910" name="Google Shape;910;p65"/>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Access Glo Boards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911" name="Google Shape;911;p65"/>
          <p:cNvSpPr txBox="1"/>
          <p:nvPr/>
        </p:nvSpPr>
        <p:spPr>
          <a:xfrm>
            <a:off x="1508763" y="1009375"/>
            <a:ext cx="8686800" cy="23004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Click </a:t>
            </a:r>
            <a:r>
              <a:rPr b="1" lang="en" sz="1800">
                <a:solidFill>
                  <a:srgbClr val="20968B"/>
                </a:solidFill>
                <a:latin typeface="Open Sans"/>
                <a:ea typeface="Open Sans"/>
                <a:cs typeface="Open Sans"/>
                <a:sym typeface="Open Sans"/>
              </a:rPr>
              <a:t>Starter Board</a:t>
            </a:r>
            <a:r>
              <a:rPr lang="en" sz="1800">
                <a:solidFill>
                  <a:srgbClr val="20968B"/>
                </a:solidFill>
                <a:latin typeface="Open Sans"/>
                <a:ea typeface="Open Sans"/>
                <a:cs typeface="Open Sans"/>
                <a:sym typeface="Open Sans"/>
              </a:rPr>
              <a:t> </a:t>
            </a:r>
            <a:r>
              <a:rPr lang="en" sz="1800">
                <a:solidFill>
                  <a:schemeClr val="lt1"/>
                </a:solidFill>
                <a:latin typeface="Open Sans"/>
                <a:ea typeface="Open Sans"/>
                <a:cs typeface="Open Sans"/>
                <a:sym typeface="Open Sans"/>
              </a:rPr>
              <a:t>to rename the board to something descriptive, like GitKraken workshop, by clicking on the title.</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Add these cards to your </a:t>
            </a:r>
            <a:r>
              <a:rPr b="1" lang="en" sz="1800">
                <a:solidFill>
                  <a:srgbClr val="20968B"/>
                </a:solidFill>
                <a:latin typeface="Open Sans"/>
                <a:ea typeface="Open Sans"/>
                <a:cs typeface="Open Sans"/>
                <a:sym typeface="Open Sans"/>
              </a:rPr>
              <a:t>To Do</a:t>
            </a:r>
            <a:r>
              <a:rPr lang="en" sz="1800">
                <a:solidFill>
                  <a:schemeClr val="lt1"/>
                </a:solidFill>
                <a:latin typeface="Open Sans"/>
                <a:ea typeface="Open Sans"/>
                <a:cs typeface="Open Sans"/>
                <a:sym typeface="Open Sans"/>
              </a:rPr>
              <a:t> list by clicking </a:t>
            </a:r>
            <a:r>
              <a:rPr b="1" lang="en" sz="1800">
                <a:solidFill>
                  <a:srgbClr val="20968B"/>
                </a:solidFill>
                <a:latin typeface="Open Sans"/>
                <a:ea typeface="Open Sans"/>
                <a:cs typeface="Open Sans"/>
                <a:sym typeface="Open Sans"/>
              </a:rPr>
              <a:t>+</a:t>
            </a:r>
            <a:r>
              <a:rPr lang="en" sz="1800">
                <a:solidFill>
                  <a:srgbClr val="20968B"/>
                </a:solidFill>
                <a:latin typeface="Open Sans"/>
                <a:ea typeface="Open Sans"/>
                <a:cs typeface="Open Sans"/>
                <a:sym typeface="Open Sans"/>
              </a:rPr>
              <a:t> </a:t>
            </a:r>
            <a:r>
              <a:rPr lang="en" sz="1800">
                <a:solidFill>
                  <a:schemeClr val="lt1"/>
                </a:solidFill>
                <a:latin typeface="Open Sans"/>
                <a:ea typeface="Open Sans"/>
                <a:cs typeface="Open Sans"/>
                <a:sym typeface="Open Sans"/>
              </a:rPr>
              <a:t>or </a:t>
            </a:r>
            <a:r>
              <a:rPr b="1" lang="en" sz="1800">
                <a:solidFill>
                  <a:srgbClr val="20968B"/>
                </a:solidFill>
                <a:latin typeface="Open Sans"/>
                <a:ea typeface="Open Sans"/>
                <a:cs typeface="Open Sans"/>
                <a:sym typeface="Open Sans"/>
              </a:rPr>
              <a:t>Add a card </a:t>
            </a:r>
            <a:endParaRPr b="1" sz="1800">
              <a:solidFill>
                <a:srgbClr val="20968B"/>
              </a:solidFill>
              <a:latin typeface="Open Sans"/>
              <a:ea typeface="Open Sans"/>
              <a:cs typeface="Open Sans"/>
              <a:sym typeface="Open Sans"/>
            </a:endParaRPr>
          </a:p>
          <a:p>
            <a:pPr indent="-342900" lvl="0" marL="457200" rtl="0" algn="l">
              <a:lnSpc>
                <a:spcPct val="114000"/>
              </a:lnSpc>
              <a:spcBef>
                <a:spcPts val="500"/>
              </a:spcBef>
              <a:spcAft>
                <a:spcPts val="50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Move any steps that you have completed to </a:t>
            </a:r>
            <a:r>
              <a:rPr b="1" lang="en" sz="1800">
                <a:solidFill>
                  <a:srgbClr val="20968B"/>
                </a:solidFill>
                <a:latin typeface="Open Sans"/>
                <a:ea typeface="Open Sans"/>
                <a:cs typeface="Open Sans"/>
                <a:sym typeface="Open Sans"/>
              </a:rPr>
              <a:t>Done</a:t>
            </a:r>
            <a:r>
              <a:rPr lang="en" sz="1800">
                <a:solidFill>
                  <a:schemeClr val="lt1"/>
                </a:solidFill>
                <a:latin typeface="Open Sans"/>
                <a:ea typeface="Open Sans"/>
                <a:cs typeface="Open Sans"/>
                <a:sym typeface="Open Sans"/>
              </a:rPr>
              <a:t>, and any steps you're currently working on to </a:t>
            </a:r>
            <a:r>
              <a:rPr b="1" lang="en" sz="1800">
                <a:solidFill>
                  <a:srgbClr val="20968B"/>
                </a:solidFill>
                <a:latin typeface="Open Sans"/>
                <a:ea typeface="Open Sans"/>
                <a:cs typeface="Open Sans"/>
                <a:sym typeface="Open Sans"/>
              </a:rPr>
              <a:t>In Progress</a:t>
            </a:r>
            <a:r>
              <a:rPr lang="en" sz="1800">
                <a:solidFill>
                  <a:srgbClr val="20968B"/>
                </a:solidFill>
                <a:latin typeface="Open Sans"/>
                <a:ea typeface="Open Sans"/>
                <a:cs typeface="Open Sans"/>
                <a:sym typeface="Open Sans"/>
              </a:rPr>
              <a:t> </a:t>
            </a:r>
            <a:r>
              <a:rPr lang="en" sz="1800">
                <a:solidFill>
                  <a:schemeClr val="lt1"/>
                </a:solidFill>
                <a:latin typeface="Open Sans"/>
                <a:ea typeface="Open Sans"/>
                <a:cs typeface="Open Sans"/>
                <a:sym typeface="Open Sans"/>
              </a:rPr>
              <a:t>by </a:t>
            </a:r>
            <a:r>
              <a:rPr lang="en" sz="1800">
                <a:solidFill>
                  <a:schemeClr val="lt1"/>
                </a:solidFill>
                <a:latin typeface="Open Sans"/>
                <a:ea typeface="Open Sans"/>
                <a:cs typeface="Open Sans"/>
                <a:sym typeface="Open Sans"/>
              </a:rPr>
              <a:t>dragging and dropping</a:t>
            </a:r>
            <a:r>
              <a:rPr lang="en" sz="1800">
                <a:solidFill>
                  <a:schemeClr val="lt1"/>
                </a:solidFill>
                <a:latin typeface="Open Sans"/>
                <a:ea typeface="Open Sans"/>
                <a:cs typeface="Open Sans"/>
                <a:sym typeface="Open Sans"/>
              </a:rPr>
              <a:t>.</a:t>
            </a:r>
            <a:endParaRPr sz="1800">
              <a:solidFill>
                <a:schemeClr val="lt1"/>
              </a:solidFill>
              <a:latin typeface="Open Sans"/>
              <a:ea typeface="Open Sans"/>
              <a:cs typeface="Open Sans"/>
              <a:sym typeface="Open Sans"/>
            </a:endParaRPr>
          </a:p>
        </p:txBody>
      </p:sp>
      <p:pic>
        <p:nvPicPr>
          <p:cNvPr id="912" name="Google Shape;912;p65"/>
          <p:cNvPicPr preferRelativeResize="0"/>
          <p:nvPr/>
        </p:nvPicPr>
        <p:blipFill>
          <a:blip r:embed="rId3">
            <a:alphaModFix/>
          </a:blip>
          <a:stretch>
            <a:fillRect/>
          </a:stretch>
        </p:blipFill>
        <p:spPr>
          <a:xfrm>
            <a:off x="2689313" y="3008250"/>
            <a:ext cx="6325675" cy="3351824"/>
          </a:xfrm>
          <a:prstGeom prst="rect">
            <a:avLst/>
          </a:prstGeom>
          <a:noFill/>
          <a:ln cap="flat" cmpd="sng" w="19050">
            <a:solidFill>
              <a:srgbClr val="EEEEEE"/>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66"/>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918" name="Google Shape;918;p66"/>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Access Glo Boards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919" name="Google Shape;919;p66"/>
          <p:cNvSpPr txBox="1"/>
          <p:nvPr/>
        </p:nvSpPr>
        <p:spPr>
          <a:xfrm>
            <a:off x="1541275" y="1069375"/>
            <a:ext cx="8656500" cy="12741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startAt="6"/>
            </a:pPr>
            <a:r>
              <a:rPr lang="en" sz="1800">
                <a:solidFill>
                  <a:schemeClr val="lt1"/>
                </a:solidFill>
                <a:latin typeface="Open Sans"/>
                <a:ea typeface="Open Sans"/>
                <a:cs typeface="Open Sans"/>
                <a:sym typeface="Open Sans"/>
              </a:rPr>
              <a:t>Next to the name of the board, you can see who is on the board. Select the icon to add collaborators.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500"/>
              </a:spcAft>
              <a:buClr>
                <a:schemeClr val="lt1"/>
              </a:buClr>
              <a:buSzPts val="1800"/>
              <a:buFont typeface="Open Sans"/>
              <a:buAutoNum type="arabicPeriod" startAt="6"/>
            </a:pPr>
            <a:r>
              <a:rPr lang="en" sz="1800">
                <a:solidFill>
                  <a:schemeClr val="lt1"/>
                </a:solidFill>
                <a:latin typeface="Open Sans"/>
                <a:ea typeface="Open Sans"/>
                <a:cs typeface="Open Sans"/>
                <a:sym typeface="Open Sans"/>
              </a:rPr>
              <a:t>Everyone else will get a notification about the invitation to join the board. </a:t>
            </a:r>
            <a:endParaRPr sz="1800">
              <a:solidFill>
                <a:schemeClr val="lt1"/>
              </a:solidFill>
              <a:latin typeface="Open Sans"/>
              <a:ea typeface="Open Sans"/>
              <a:cs typeface="Open Sans"/>
              <a:sym typeface="Open Sans"/>
            </a:endParaRPr>
          </a:p>
        </p:txBody>
      </p:sp>
      <p:pic>
        <p:nvPicPr>
          <p:cNvPr id="920" name="Google Shape;920;p66"/>
          <p:cNvPicPr preferRelativeResize="0"/>
          <p:nvPr/>
        </p:nvPicPr>
        <p:blipFill rotWithShape="1">
          <a:blip r:embed="rId3">
            <a:alphaModFix/>
          </a:blip>
          <a:srcRect b="0" l="0" r="46529" t="0"/>
          <a:stretch/>
        </p:blipFill>
        <p:spPr>
          <a:xfrm>
            <a:off x="1510975" y="2428875"/>
            <a:ext cx="4114799" cy="3263188"/>
          </a:xfrm>
          <a:prstGeom prst="rect">
            <a:avLst/>
          </a:prstGeom>
          <a:noFill/>
          <a:ln cap="flat" cmpd="sng" w="19050">
            <a:solidFill>
              <a:srgbClr val="EEEEEE"/>
            </a:solidFill>
            <a:prstDash val="solid"/>
            <a:round/>
            <a:headEnd len="sm" w="sm" type="none"/>
            <a:tailEnd len="sm" w="sm" type="none"/>
          </a:ln>
        </p:spPr>
      </p:pic>
      <p:pic>
        <p:nvPicPr>
          <p:cNvPr id="921" name="Google Shape;921;p66"/>
          <p:cNvPicPr preferRelativeResize="0"/>
          <p:nvPr/>
        </p:nvPicPr>
        <p:blipFill rotWithShape="1">
          <a:blip r:embed="rId4">
            <a:alphaModFix/>
          </a:blip>
          <a:srcRect b="0" l="0" r="0" t="6959"/>
          <a:stretch/>
        </p:blipFill>
        <p:spPr>
          <a:xfrm>
            <a:off x="6082975" y="2428874"/>
            <a:ext cx="4114800" cy="1945350"/>
          </a:xfrm>
          <a:prstGeom prst="rect">
            <a:avLst/>
          </a:prstGeom>
          <a:noFill/>
          <a:ln cap="flat" cmpd="sng" w="19050">
            <a:solidFill>
              <a:srgbClr val="EEEEEE"/>
            </a:solidFill>
            <a:prstDash val="solid"/>
            <a:round/>
            <a:headEnd len="sm" w="sm" type="none"/>
            <a:tailEnd len="sm" w="sm" type="none"/>
          </a:ln>
        </p:spPr>
      </p:pic>
      <p:pic>
        <p:nvPicPr>
          <p:cNvPr id="922" name="Google Shape;922;p66"/>
          <p:cNvPicPr preferRelativeResize="0"/>
          <p:nvPr/>
        </p:nvPicPr>
        <p:blipFill>
          <a:blip r:embed="rId5">
            <a:alphaModFix/>
          </a:blip>
          <a:stretch>
            <a:fillRect/>
          </a:stretch>
        </p:blipFill>
        <p:spPr>
          <a:xfrm>
            <a:off x="6082975" y="4506625"/>
            <a:ext cx="4114801" cy="1797267"/>
          </a:xfrm>
          <a:prstGeom prst="rect">
            <a:avLst/>
          </a:prstGeom>
          <a:noFill/>
          <a:ln cap="flat" cmpd="sng" w="19050">
            <a:solidFill>
              <a:srgbClr val="EEEEEE"/>
            </a:solidFill>
            <a:prstDash val="solid"/>
            <a:round/>
            <a:headEnd len="sm" w="sm" type="none"/>
            <a:tailEnd len="sm" w="sm" type="none"/>
          </a:ln>
        </p:spPr>
      </p:pic>
      <p:cxnSp>
        <p:nvCxnSpPr>
          <p:cNvPr id="923" name="Google Shape;923;p66"/>
          <p:cNvCxnSpPr/>
          <p:nvPr/>
        </p:nvCxnSpPr>
        <p:spPr>
          <a:xfrm flipH="1">
            <a:off x="8032000" y="2829625"/>
            <a:ext cx="866100" cy="352200"/>
          </a:xfrm>
          <a:prstGeom prst="straightConnector1">
            <a:avLst/>
          </a:prstGeom>
          <a:noFill/>
          <a:ln cap="flat" cmpd="sng" w="38100">
            <a:solidFill>
              <a:srgbClr val="FF0000"/>
            </a:solidFill>
            <a:prstDash val="solid"/>
            <a:round/>
            <a:headEnd len="med" w="med" type="none"/>
            <a:tailEnd len="med" w="med" type="triangle"/>
          </a:ln>
        </p:spPr>
      </p:cxnSp>
      <p:cxnSp>
        <p:nvCxnSpPr>
          <p:cNvPr id="924" name="Google Shape;924;p66"/>
          <p:cNvCxnSpPr/>
          <p:nvPr/>
        </p:nvCxnSpPr>
        <p:spPr>
          <a:xfrm>
            <a:off x="5752775" y="4875825"/>
            <a:ext cx="410700" cy="529500"/>
          </a:xfrm>
          <a:prstGeom prst="straightConnector1">
            <a:avLst/>
          </a:prstGeom>
          <a:noFill/>
          <a:ln cap="flat" cmpd="sng" w="38100">
            <a:solidFill>
              <a:srgbClr val="FF0000"/>
            </a:solidFill>
            <a:prstDash val="solid"/>
            <a:round/>
            <a:headEnd len="med" w="med" type="none"/>
            <a:tailEnd len="med" w="med" type="triangle"/>
          </a:ln>
        </p:spPr>
      </p:cxnSp>
      <p:cxnSp>
        <p:nvCxnSpPr>
          <p:cNvPr id="925" name="Google Shape;925;p66"/>
          <p:cNvCxnSpPr/>
          <p:nvPr/>
        </p:nvCxnSpPr>
        <p:spPr>
          <a:xfrm>
            <a:off x="2658550" y="2482975"/>
            <a:ext cx="633300" cy="4644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67"/>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931" name="Google Shape;931;p67"/>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Access Glo Boards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932" name="Google Shape;932;p67"/>
          <p:cNvSpPr txBox="1"/>
          <p:nvPr/>
        </p:nvSpPr>
        <p:spPr>
          <a:xfrm>
            <a:off x="1655013" y="1602090"/>
            <a:ext cx="8394300" cy="1044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1000"/>
              </a:spcAft>
              <a:buClr>
                <a:schemeClr val="lt1"/>
              </a:buClr>
              <a:buSzPts val="1800"/>
              <a:buFont typeface="Open Sans"/>
              <a:buAutoNum type="arabicPeriod" startAt="8"/>
            </a:pPr>
            <a:r>
              <a:rPr lang="en" sz="1800">
                <a:solidFill>
                  <a:schemeClr val="lt1"/>
                </a:solidFill>
                <a:latin typeface="Open Sans"/>
                <a:ea typeface="Open Sans"/>
                <a:cs typeface="Open Sans"/>
                <a:sym typeface="Open Sans"/>
              </a:rPr>
              <a:t>Click the Glo tab in GitKraken to refer back to your board as you complete steps!</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p:txBody>
      </p:sp>
      <p:pic>
        <p:nvPicPr>
          <p:cNvPr id="933" name="Google Shape;933;p67"/>
          <p:cNvPicPr preferRelativeResize="0"/>
          <p:nvPr/>
        </p:nvPicPr>
        <p:blipFill>
          <a:blip r:embed="rId3">
            <a:alphaModFix/>
          </a:blip>
          <a:stretch>
            <a:fillRect/>
          </a:stretch>
        </p:blipFill>
        <p:spPr>
          <a:xfrm>
            <a:off x="2504763" y="2763713"/>
            <a:ext cx="6343650" cy="1847850"/>
          </a:xfrm>
          <a:prstGeom prst="rect">
            <a:avLst/>
          </a:prstGeom>
          <a:noFill/>
          <a:ln cap="flat" cmpd="sng" w="19050">
            <a:solidFill>
              <a:srgbClr val="EEEEEE"/>
            </a:solidFill>
            <a:prstDash val="solid"/>
            <a:round/>
            <a:headEnd len="sm" w="sm" type="none"/>
            <a:tailEnd len="sm" w="sm" type="none"/>
          </a:ln>
        </p:spPr>
      </p:pic>
      <p:sp>
        <p:nvSpPr>
          <p:cNvPr id="934" name="Google Shape;934;p67"/>
          <p:cNvSpPr/>
          <p:nvPr/>
        </p:nvSpPr>
        <p:spPr>
          <a:xfrm>
            <a:off x="4175925" y="2859975"/>
            <a:ext cx="2489400" cy="107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23"/>
          <p:cNvSpPr txBox="1"/>
          <p:nvPr/>
        </p:nvSpPr>
        <p:spPr>
          <a:xfrm>
            <a:off x="2097513" y="1983988"/>
            <a:ext cx="7509300" cy="261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0EEC5"/>
                </a:solidFill>
                <a:latin typeface="Open Sans"/>
                <a:ea typeface="Open Sans"/>
                <a:cs typeface="Open Sans"/>
                <a:sym typeface="Open Sans"/>
              </a:rPr>
              <a:t>Luckily, there are tools to make this process much simpler! </a:t>
            </a:r>
            <a:endParaRPr b="1" sz="3600">
              <a:solidFill>
                <a:srgbClr val="F0EEC5"/>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68"/>
          <p:cNvSpPr txBox="1"/>
          <p:nvPr/>
        </p:nvSpPr>
        <p:spPr>
          <a:xfrm>
            <a:off x="1438325" y="2450650"/>
            <a:ext cx="8832300" cy="16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0EEC5"/>
                </a:solidFill>
                <a:latin typeface="Open Sans"/>
                <a:ea typeface="Open Sans"/>
                <a:cs typeface="Open Sans"/>
                <a:sym typeface="Open Sans"/>
              </a:rPr>
              <a:t>Now that </a:t>
            </a:r>
            <a:r>
              <a:rPr b="1" lang="en" sz="3600">
                <a:solidFill>
                  <a:srgbClr val="F0EEC5"/>
                </a:solidFill>
                <a:latin typeface="Open Sans"/>
                <a:ea typeface="Open Sans"/>
                <a:cs typeface="Open Sans"/>
                <a:sym typeface="Open Sans"/>
              </a:rPr>
              <a:t>everyone's</a:t>
            </a:r>
            <a:r>
              <a:rPr b="1" lang="en" sz="3600">
                <a:solidFill>
                  <a:srgbClr val="F0EEC5"/>
                </a:solidFill>
                <a:latin typeface="Open Sans"/>
                <a:ea typeface="Open Sans"/>
                <a:cs typeface="Open Sans"/>
                <a:sym typeface="Open Sans"/>
              </a:rPr>
              <a:t> teams are in place, we're going to clone the source code repo</a:t>
            </a:r>
            <a:r>
              <a:rPr b="1" lang="en" sz="3600">
                <a:solidFill>
                  <a:srgbClr val="F0EEC5"/>
                </a:solidFill>
                <a:latin typeface="Open Sans"/>
                <a:ea typeface="Open Sans"/>
                <a:cs typeface="Open Sans"/>
                <a:sym typeface="Open Sans"/>
              </a:rPr>
              <a:t> using GitKraken!  </a:t>
            </a:r>
            <a:endParaRPr b="1" sz="3600">
              <a:solidFill>
                <a:srgbClr val="F0EEC5"/>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69"/>
          <p:cNvSpPr txBox="1"/>
          <p:nvPr/>
        </p:nvSpPr>
        <p:spPr>
          <a:xfrm>
            <a:off x="-1" y="927725"/>
            <a:ext cx="117042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F0EEC5"/>
                </a:solidFill>
                <a:latin typeface="Open Sans"/>
                <a:ea typeface="Open Sans"/>
                <a:cs typeface="Open Sans"/>
                <a:sym typeface="Open Sans"/>
              </a:rPr>
              <a:t>Table of Contents</a:t>
            </a:r>
            <a:endParaRPr b="1" sz="5200">
              <a:solidFill>
                <a:srgbClr val="F0EEC5"/>
              </a:solidFill>
              <a:latin typeface="Open Sans"/>
              <a:ea typeface="Open Sans"/>
              <a:cs typeface="Open Sans"/>
              <a:sym typeface="Open Sans"/>
            </a:endParaRPr>
          </a:p>
        </p:txBody>
      </p:sp>
      <p:sp>
        <p:nvSpPr>
          <p:cNvPr id="945" name="Google Shape;945;p69"/>
          <p:cNvSpPr txBox="1"/>
          <p:nvPr/>
        </p:nvSpPr>
        <p:spPr>
          <a:xfrm>
            <a:off x="3754800" y="2256950"/>
            <a:ext cx="41946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1.</a:t>
            </a:r>
            <a:r>
              <a:rPr lang="en" sz="2400">
                <a:solidFill>
                  <a:schemeClr val="lt1"/>
                </a:solidFill>
                <a:latin typeface="Open Sans"/>
                <a:ea typeface="Open Sans"/>
                <a:cs typeface="Open Sans"/>
                <a:sym typeface="Open Sans"/>
              </a:rPr>
              <a:t> Intro to Git and GitHub</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2.</a:t>
            </a:r>
            <a:r>
              <a:rPr lang="en" sz="2400">
                <a:solidFill>
                  <a:schemeClr val="lt1"/>
                </a:solidFill>
                <a:latin typeface="Open Sans"/>
                <a:ea typeface="Open Sans"/>
                <a:cs typeface="Open Sans"/>
                <a:sym typeface="Open Sans"/>
              </a:rPr>
              <a:t> Set up GitKraken</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3.</a:t>
            </a:r>
            <a:r>
              <a:rPr lang="en" sz="2400">
                <a:solidFill>
                  <a:schemeClr val="lt1"/>
                </a:solidFill>
                <a:latin typeface="Open Sans"/>
                <a:ea typeface="Open Sans"/>
                <a:cs typeface="Open Sans"/>
                <a:sym typeface="Open Sans"/>
              </a:rPr>
              <a:t> Collaborate! </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4</a:t>
            </a:r>
            <a:r>
              <a:rPr lang="en" sz="2400">
                <a:solidFill>
                  <a:schemeClr val="lt1"/>
                </a:solidFill>
                <a:latin typeface="Open Sans"/>
                <a:ea typeface="Open Sans"/>
                <a:cs typeface="Open Sans"/>
                <a:sym typeface="Open Sans"/>
              </a:rPr>
              <a:t>. Review and Quiz</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5. </a:t>
            </a:r>
            <a:r>
              <a:rPr lang="en" sz="2400">
                <a:solidFill>
                  <a:schemeClr val="lt1"/>
                </a:solidFill>
                <a:latin typeface="Open Sans"/>
                <a:ea typeface="Open Sans"/>
                <a:cs typeface="Open Sans"/>
                <a:sym typeface="Open Sans"/>
              </a:rPr>
              <a:t>Wrap Up and Next Steps</a:t>
            </a:r>
            <a:endParaRPr sz="2400">
              <a:solidFill>
                <a:schemeClr val="lt1"/>
              </a:solidFill>
              <a:latin typeface="Open Sans"/>
              <a:ea typeface="Open Sans"/>
              <a:cs typeface="Open Sans"/>
              <a:sym typeface="Open Sans"/>
            </a:endParaRPr>
          </a:p>
        </p:txBody>
      </p:sp>
      <p:sp>
        <p:nvSpPr>
          <p:cNvPr id="946" name="Google Shape;946;p69"/>
          <p:cNvSpPr/>
          <p:nvPr/>
        </p:nvSpPr>
        <p:spPr>
          <a:xfrm>
            <a:off x="3084925" y="3460225"/>
            <a:ext cx="576000" cy="339300"/>
          </a:xfrm>
          <a:prstGeom prst="homePlate">
            <a:avLst>
              <a:gd fmla="val 50281" name="adj"/>
            </a:avLst>
          </a:prstGeom>
          <a:solidFill>
            <a:srgbClr val="209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9"/>
          <p:cNvSpPr/>
          <p:nvPr/>
        </p:nvSpPr>
        <p:spPr>
          <a:xfrm>
            <a:off x="5129" y="-6637"/>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948" name="Google Shape;948;p69"/>
          <p:cNvPicPr preferRelativeResize="0"/>
          <p:nvPr/>
        </p:nvPicPr>
        <p:blipFill>
          <a:blip r:embed="rId3">
            <a:alphaModFix/>
          </a:blip>
          <a:stretch>
            <a:fillRect/>
          </a:stretch>
        </p:blipFill>
        <p:spPr>
          <a:xfrm>
            <a:off x="155725" y="91875"/>
            <a:ext cx="1615275" cy="345675"/>
          </a:xfrm>
          <a:prstGeom prst="rect">
            <a:avLst/>
          </a:prstGeom>
          <a:noFill/>
          <a:ln>
            <a:noFill/>
          </a:ln>
        </p:spPr>
      </p:pic>
      <p:sp>
        <p:nvSpPr>
          <p:cNvPr id="949" name="Google Shape;949;p69"/>
          <p:cNvSpPr txBox="1"/>
          <p:nvPr/>
        </p:nvSpPr>
        <p:spPr>
          <a:xfrm>
            <a:off x="1771004"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950" name="Google Shape;950;p69"/>
          <p:cNvPicPr preferRelativeResize="0"/>
          <p:nvPr/>
        </p:nvPicPr>
        <p:blipFill>
          <a:blip r:embed="rId4">
            <a:alphaModFix/>
          </a:blip>
          <a:stretch>
            <a:fillRect/>
          </a:stretch>
        </p:blipFill>
        <p:spPr>
          <a:xfrm>
            <a:off x="2066500" y="91913"/>
            <a:ext cx="1386450" cy="345600"/>
          </a:xfrm>
          <a:prstGeom prst="rect">
            <a:avLst/>
          </a:prstGeom>
          <a:noFill/>
          <a:ln>
            <a:noFill/>
          </a:ln>
        </p:spPr>
      </p:pic>
      <p:sp>
        <p:nvSpPr>
          <p:cNvPr id="951" name="Google Shape;951;p69"/>
          <p:cNvSpPr txBox="1"/>
          <p:nvPr/>
        </p:nvSpPr>
        <p:spPr>
          <a:xfrm>
            <a:off x="6707400" y="46025"/>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70"/>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pic>
        <p:nvPicPr>
          <p:cNvPr id="957" name="Google Shape;957;p70"/>
          <p:cNvPicPr preferRelativeResize="0"/>
          <p:nvPr/>
        </p:nvPicPr>
        <p:blipFill>
          <a:blip r:embed="rId3">
            <a:alphaModFix/>
          </a:blip>
          <a:stretch>
            <a:fillRect/>
          </a:stretch>
        </p:blipFill>
        <p:spPr>
          <a:xfrm rot="8759767">
            <a:off x="4919400" y="4654750"/>
            <a:ext cx="1451076" cy="1521324"/>
          </a:xfrm>
          <a:prstGeom prst="rect">
            <a:avLst/>
          </a:prstGeom>
          <a:noFill/>
          <a:ln>
            <a:noFill/>
          </a:ln>
        </p:spPr>
      </p:pic>
      <p:sp>
        <p:nvSpPr>
          <p:cNvPr id="958" name="Google Shape;958;p70"/>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Collaborate</a:t>
            </a:r>
            <a:endParaRPr b="1" sz="3000">
              <a:solidFill>
                <a:srgbClr val="F0EEC5"/>
              </a:solidFill>
              <a:latin typeface="Open Sans"/>
              <a:ea typeface="Open Sans"/>
              <a:cs typeface="Open Sans"/>
              <a:sym typeface="Open Sans"/>
            </a:endParaRPr>
          </a:p>
        </p:txBody>
      </p:sp>
      <p:sp>
        <p:nvSpPr>
          <p:cNvPr id="959" name="Google Shape;959;p70"/>
          <p:cNvSpPr txBox="1"/>
          <p:nvPr/>
        </p:nvSpPr>
        <p:spPr>
          <a:xfrm>
            <a:off x="1281475" y="1104275"/>
            <a:ext cx="9145800" cy="91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Let's put all these features to use! As you complete each of these steps, you'll switch back and forth between the Git Client and Glo Boards to mark off steps. </a:t>
            </a:r>
            <a:endParaRPr sz="1800">
              <a:solidFill>
                <a:srgbClr val="EFEEC5"/>
              </a:solidFill>
              <a:latin typeface="Open Sans SemiBold"/>
              <a:ea typeface="Open Sans SemiBold"/>
              <a:cs typeface="Open Sans SemiBold"/>
              <a:sym typeface="Open Sans SemiBold"/>
            </a:endParaRPr>
          </a:p>
        </p:txBody>
      </p:sp>
      <p:pic>
        <p:nvPicPr>
          <p:cNvPr id="960" name="Google Shape;960;p70"/>
          <p:cNvPicPr preferRelativeResize="0"/>
          <p:nvPr/>
        </p:nvPicPr>
        <p:blipFill rotWithShape="1">
          <a:blip r:embed="rId4">
            <a:alphaModFix/>
          </a:blip>
          <a:srcRect b="49639" l="0" r="0" t="0"/>
          <a:stretch/>
        </p:blipFill>
        <p:spPr>
          <a:xfrm>
            <a:off x="1510974" y="2244297"/>
            <a:ext cx="8686798" cy="2741168"/>
          </a:xfrm>
          <a:prstGeom prst="rect">
            <a:avLst/>
          </a:prstGeom>
          <a:noFill/>
          <a:ln cap="flat" cmpd="sng" w="19050">
            <a:solidFill>
              <a:srgbClr val="EEEEEE"/>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71"/>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966" name="Google Shape;966;p71"/>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Create Your Own Branch</a:t>
            </a:r>
            <a:endParaRPr b="1" sz="3000">
              <a:solidFill>
                <a:srgbClr val="F0EEC5"/>
              </a:solidFill>
              <a:latin typeface="Open Sans"/>
              <a:ea typeface="Open Sans"/>
              <a:cs typeface="Open Sans"/>
              <a:sym typeface="Open Sans"/>
            </a:endParaRPr>
          </a:p>
        </p:txBody>
      </p:sp>
      <p:sp>
        <p:nvSpPr>
          <p:cNvPr id="967" name="Google Shape;967;p71"/>
          <p:cNvSpPr txBox="1"/>
          <p:nvPr/>
        </p:nvSpPr>
        <p:spPr>
          <a:xfrm>
            <a:off x="1508763" y="1798825"/>
            <a:ext cx="8686800" cy="13707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At the top of GitKraken, click </a:t>
            </a:r>
            <a:r>
              <a:rPr b="1" lang="en" sz="1800">
                <a:solidFill>
                  <a:srgbClr val="20968B"/>
                </a:solidFill>
                <a:latin typeface="Open Sans"/>
                <a:ea typeface="Open Sans"/>
                <a:cs typeface="Open Sans"/>
                <a:sym typeface="Open Sans"/>
              </a:rPr>
              <a:t>Branch</a:t>
            </a:r>
            <a:r>
              <a:rPr lang="en" sz="1800">
                <a:solidFill>
                  <a:srgbClr val="20968B"/>
                </a:solidFill>
                <a:latin typeface="Open Sans"/>
                <a:ea typeface="Open Sans"/>
                <a:cs typeface="Open Sans"/>
                <a:sym typeface="Open Sans"/>
              </a:rPr>
              <a:t>.</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5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Name your branch and hit Enter or Return. You will be switched to your new branch! </a:t>
            </a:r>
            <a:endParaRPr sz="1800">
              <a:solidFill>
                <a:schemeClr val="lt1"/>
              </a:solidFill>
              <a:latin typeface="Open Sans"/>
              <a:ea typeface="Open Sans"/>
              <a:cs typeface="Open Sans"/>
              <a:sym typeface="Open Sans"/>
            </a:endParaRPr>
          </a:p>
        </p:txBody>
      </p:sp>
      <p:grpSp>
        <p:nvGrpSpPr>
          <p:cNvPr id="968" name="Google Shape;968;p71"/>
          <p:cNvGrpSpPr/>
          <p:nvPr/>
        </p:nvGrpSpPr>
        <p:grpSpPr>
          <a:xfrm>
            <a:off x="2019727" y="3548925"/>
            <a:ext cx="7662626" cy="1456459"/>
            <a:chOff x="228600" y="2547903"/>
            <a:chExt cx="8686800" cy="1660160"/>
          </a:xfrm>
        </p:grpSpPr>
        <p:pic>
          <p:nvPicPr>
            <p:cNvPr id="969" name="Google Shape;969;p71"/>
            <p:cNvPicPr preferRelativeResize="0"/>
            <p:nvPr/>
          </p:nvPicPr>
          <p:blipFill rotWithShape="1">
            <a:blip r:embed="rId3">
              <a:alphaModFix/>
            </a:blip>
            <a:srcRect b="0" l="0" r="0" t="12265"/>
            <a:stretch/>
          </p:blipFill>
          <p:spPr>
            <a:xfrm>
              <a:off x="228600" y="2649938"/>
              <a:ext cx="8686800" cy="1558125"/>
            </a:xfrm>
            <a:prstGeom prst="rect">
              <a:avLst/>
            </a:prstGeom>
            <a:noFill/>
            <a:ln cap="flat" cmpd="sng" w="19050">
              <a:solidFill>
                <a:srgbClr val="EEEEEE"/>
              </a:solidFill>
              <a:prstDash val="solid"/>
              <a:round/>
              <a:headEnd len="sm" w="sm" type="none"/>
              <a:tailEnd len="sm" w="sm" type="none"/>
            </a:ln>
          </p:spPr>
        </p:pic>
        <p:sp>
          <p:nvSpPr>
            <p:cNvPr id="970" name="Google Shape;970;p71"/>
            <p:cNvSpPr/>
            <p:nvPr/>
          </p:nvSpPr>
          <p:spPr>
            <a:xfrm>
              <a:off x="6740955" y="2547903"/>
              <a:ext cx="801300" cy="87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72"/>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976" name="Google Shape;976;p72"/>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Open the Project</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977" name="Google Shape;977;p72"/>
          <p:cNvSpPr txBox="1"/>
          <p:nvPr/>
        </p:nvSpPr>
        <p:spPr>
          <a:xfrm>
            <a:off x="1510975" y="1139125"/>
            <a:ext cx="8686800" cy="9144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On the right side of GitKraken, select </a:t>
            </a:r>
            <a:r>
              <a:rPr b="1" lang="en" sz="1800">
                <a:solidFill>
                  <a:srgbClr val="20968B"/>
                </a:solidFill>
                <a:latin typeface="Open Sans"/>
                <a:ea typeface="Open Sans"/>
                <a:cs typeface="Open Sans"/>
                <a:sym typeface="Open Sans"/>
              </a:rPr>
              <a:t>View all files</a:t>
            </a:r>
            <a:r>
              <a:rPr lang="en" sz="1800">
                <a:solidFill>
                  <a:schemeClr val="lt1"/>
                </a:solidFill>
                <a:latin typeface="Open Sans"/>
                <a:ea typeface="Open Sans"/>
                <a:cs typeface="Open Sans"/>
                <a:sym typeface="Open Sans"/>
              </a:rPr>
              <a:t>.</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5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Then, click </a:t>
            </a:r>
            <a:r>
              <a:rPr b="1" lang="en" sz="1800">
                <a:solidFill>
                  <a:schemeClr val="lt1"/>
                </a:solidFill>
                <a:latin typeface="Consolas"/>
                <a:ea typeface="Consolas"/>
                <a:cs typeface="Consolas"/>
                <a:sym typeface="Consolas"/>
              </a:rPr>
              <a:t>index.html </a:t>
            </a:r>
            <a:r>
              <a:rPr lang="en" sz="1800">
                <a:solidFill>
                  <a:schemeClr val="lt1"/>
                </a:solidFill>
                <a:latin typeface="Open Sans"/>
                <a:ea typeface="Open Sans"/>
                <a:cs typeface="Open Sans"/>
                <a:sym typeface="Open Sans"/>
              </a:rPr>
              <a:t>to open it in the GitKraken editor. </a:t>
            </a:r>
            <a:endParaRPr sz="1800">
              <a:solidFill>
                <a:schemeClr val="lt1"/>
              </a:solidFill>
              <a:latin typeface="Open Sans"/>
              <a:ea typeface="Open Sans"/>
              <a:cs typeface="Open Sans"/>
              <a:sym typeface="Open Sans"/>
            </a:endParaRPr>
          </a:p>
        </p:txBody>
      </p:sp>
      <p:grpSp>
        <p:nvGrpSpPr>
          <p:cNvPr id="978" name="Google Shape;978;p72"/>
          <p:cNvGrpSpPr/>
          <p:nvPr/>
        </p:nvGrpSpPr>
        <p:grpSpPr>
          <a:xfrm>
            <a:off x="1510975" y="2211700"/>
            <a:ext cx="4084024" cy="4076275"/>
            <a:chOff x="228600" y="2444175"/>
            <a:chExt cx="4084024" cy="4076275"/>
          </a:xfrm>
        </p:grpSpPr>
        <p:pic>
          <p:nvPicPr>
            <p:cNvPr id="979" name="Google Shape;979;p72"/>
            <p:cNvPicPr preferRelativeResize="0"/>
            <p:nvPr/>
          </p:nvPicPr>
          <p:blipFill rotWithShape="1">
            <a:blip r:embed="rId3">
              <a:alphaModFix/>
            </a:blip>
            <a:srcRect b="19644" l="67440" r="0" t="29342"/>
            <a:stretch/>
          </p:blipFill>
          <p:spPr>
            <a:xfrm>
              <a:off x="228600" y="2444175"/>
              <a:ext cx="4084024" cy="4076275"/>
            </a:xfrm>
            <a:prstGeom prst="rect">
              <a:avLst/>
            </a:prstGeom>
            <a:noFill/>
            <a:ln cap="flat" cmpd="sng" w="19050">
              <a:solidFill>
                <a:srgbClr val="EEEEEE"/>
              </a:solidFill>
              <a:prstDash val="solid"/>
              <a:round/>
              <a:headEnd len="sm" w="sm" type="none"/>
              <a:tailEnd len="sm" w="sm" type="none"/>
            </a:ln>
          </p:spPr>
        </p:pic>
        <p:sp>
          <p:nvSpPr>
            <p:cNvPr id="980" name="Google Shape;980;p72"/>
            <p:cNvSpPr/>
            <p:nvPr/>
          </p:nvSpPr>
          <p:spPr>
            <a:xfrm>
              <a:off x="3102775" y="2812400"/>
              <a:ext cx="1166100" cy="34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72"/>
          <p:cNvGrpSpPr/>
          <p:nvPr/>
        </p:nvGrpSpPr>
        <p:grpSpPr>
          <a:xfrm>
            <a:off x="6083450" y="2211700"/>
            <a:ext cx="4084024" cy="1829641"/>
            <a:chOff x="4801075" y="2444175"/>
            <a:chExt cx="4084024" cy="1829641"/>
          </a:xfrm>
        </p:grpSpPr>
        <p:pic>
          <p:nvPicPr>
            <p:cNvPr id="982" name="Google Shape;982;p72"/>
            <p:cNvPicPr preferRelativeResize="0"/>
            <p:nvPr/>
          </p:nvPicPr>
          <p:blipFill rotWithShape="1">
            <a:blip r:embed="rId3">
              <a:alphaModFix/>
            </a:blip>
            <a:srcRect b="47762" l="67440" r="0" t="29340"/>
            <a:stretch/>
          </p:blipFill>
          <p:spPr>
            <a:xfrm>
              <a:off x="4801075" y="2444175"/>
              <a:ext cx="4084024" cy="1829641"/>
            </a:xfrm>
            <a:prstGeom prst="rect">
              <a:avLst/>
            </a:prstGeom>
            <a:noFill/>
            <a:ln cap="flat" cmpd="sng" w="19050">
              <a:solidFill>
                <a:srgbClr val="EEEEEE"/>
              </a:solidFill>
              <a:prstDash val="solid"/>
              <a:round/>
              <a:headEnd len="sm" w="sm" type="none"/>
              <a:tailEnd len="sm" w="sm" type="none"/>
            </a:ln>
          </p:spPr>
        </p:pic>
        <p:sp>
          <p:nvSpPr>
            <p:cNvPr id="983" name="Google Shape;983;p72"/>
            <p:cNvSpPr/>
            <p:nvPr/>
          </p:nvSpPr>
          <p:spPr>
            <a:xfrm>
              <a:off x="4977700" y="3919325"/>
              <a:ext cx="1226400" cy="29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4" name="Google Shape;984;p72"/>
          <p:cNvCxnSpPr/>
          <p:nvPr/>
        </p:nvCxnSpPr>
        <p:spPr>
          <a:xfrm>
            <a:off x="3548900" y="2453875"/>
            <a:ext cx="752400" cy="113400"/>
          </a:xfrm>
          <a:prstGeom prst="straightConnector1">
            <a:avLst/>
          </a:prstGeom>
          <a:noFill/>
          <a:ln cap="flat" cmpd="sng" w="38100">
            <a:solidFill>
              <a:srgbClr val="FF0000"/>
            </a:solidFill>
            <a:prstDash val="solid"/>
            <a:round/>
            <a:headEnd len="med" w="med" type="none"/>
            <a:tailEnd len="med" w="med" type="triangle"/>
          </a:ln>
        </p:spPr>
      </p:cxnSp>
      <p:cxnSp>
        <p:nvCxnSpPr>
          <p:cNvPr id="985" name="Google Shape;985;p72"/>
          <p:cNvCxnSpPr/>
          <p:nvPr/>
        </p:nvCxnSpPr>
        <p:spPr>
          <a:xfrm>
            <a:off x="5344125" y="3814563"/>
            <a:ext cx="8088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73"/>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991" name="Google Shape;991;p73"/>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Edit The Project</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992" name="Google Shape;992;p73"/>
          <p:cNvSpPr txBox="1"/>
          <p:nvPr/>
        </p:nvSpPr>
        <p:spPr>
          <a:xfrm>
            <a:off x="1510975" y="919875"/>
            <a:ext cx="8686800" cy="24252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In </a:t>
            </a:r>
            <a:r>
              <a:rPr b="1" lang="en" sz="1800">
                <a:solidFill>
                  <a:schemeClr val="lt1"/>
                </a:solidFill>
                <a:latin typeface="Consolas"/>
                <a:ea typeface="Consolas"/>
                <a:cs typeface="Consolas"/>
                <a:sym typeface="Consolas"/>
              </a:rPr>
              <a:t>index.html</a:t>
            </a:r>
            <a:r>
              <a:rPr lang="en" sz="1800">
                <a:solidFill>
                  <a:schemeClr val="lt1"/>
                </a:solidFill>
                <a:latin typeface="Open Sans"/>
                <a:ea typeface="Open Sans"/>
                <a:cs typeface="Open Sans"/>
                <a:sym typeface="Open Sans"/>
              </a:rPr>
              <a:t>, scroll down to line 39.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There is a template for adding your personal bio. Copy lines 40 – 48.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Paste what you copied directly below line 51.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Put your name on line 45. Write a short bio about yourself on line 46. Change the image to be one of yourself, if you wish!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5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Save your </a:t>
            </a:r>
            <a:r>
              <a:rPr lang="en" sz="1800">
                <a:solidFill>
                  <a:schemeClr val="lt1"/>
                </a:solidFill>
                <a:latin typeface="Open Sans"/>
                <a:ea typeface="Open Sans"/>
                <a:cs typeface="Open Sans"/>
                <a:sym typeface="Open Sans"/>
              </a:rPr>
              <a:t>work</a:t>
            </a:r>
            <a:r>
              <a:rPr lang="en" sz="1800">
                <a:solidFill>
                  <a:schemeClr val="lt1"/>
                </a:solidFill>
                <a:latin typeface="Open Sans"/>
                <a:ea typeface="Open Sans"/>
                <a:cs typeface="Open Sans"/>
                <a:sym typeface="Open Sans"/>
              </a:rPr>
              <a:t>!</a:t>
            </a:r>
            <a:endParaRPr sz="1800">
              <a:solidFill>
                <a:schemeClr val="lt1"/>
              </a:solidFill>
              <a:latin typeface="Open Sans"/>
              <a:ea typeface="Open Sans"/>
              <a:cs typeface="Open Sans"/>
              <a:sym typeface="Open Sans"/>
            </a:endParaRPr>
          </a:p>
        </p:txBody>
      </p:sp>
      <p:pic>
        <p:nvPicPr>
          <p:cNvPr id="993" name="Google Shape;993;p73"/>
          <p:cNvPicPr preferRelativeResize="0"/>
          <p:nvPr/>
        </p:nvPicPr>
        <p:blipFill rotWithShape="1">
          <a:blip r:embed="rId3">
            <a:alphaModFix/>
          </a:blip>
          <a:srcRect b="0" l="0" r="21715" t="0"/>
          <a:stretch/>
        </p:blipFill>
        <p:spPr>
          <a:xfrm>
            <a:off x="1578500" y="3207250"/>
            <a:ext cx="8551749" cy="3005025"/>
          </a:xfrm>
          <a:prstGeom prst="rect">
            <a:avLst/>
          </a:prstGeom>
          <a:noFill/>
          <a:ln cap="flat" cmpd="sng" w="19050">
            <a:solidFill>
              <a:srgbClr val="EEEEEE"/>
            </a:solidFill>
            <a:prstDash val="solid"/>
            <a:round/>
            <a:headEnd len="sm" w="sm" type="none"/>
            <a:tailEnd len="sm" w="sm" type="none"/>
          </a:ln>
        </p:spPr>
      </p:pic>
      <p:cxnSp>
        <p:nvCxnSpPr>
          <p:cNvPr id="994" name="Google Shape;994;p73"/>
          <p:cNvCxnSpPr/>
          <p:nvPr/>
        </p:nvCxnSpPr>
        <p:spPr>
          <a:xfrm>
            <a:off x="829625" y="3381938"/>
            <a:ext cx="8088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74"/>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000" name="Google Shape;1000;p74"/>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Commit Your Changes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001" name="Google Shape;1001;p74"/>
          <p:cNvSpPr txBox="1"/>
          <p:nvPr/>
        </p:nvSpPr>
        <p:spPr>
          <a:xfrm>
            <a:off x="1619600" y="1025775"/>
            <a:ext cx="8686800" cy="53733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a:pPr>
            <a:r>
              <a:rPr b="1" lang="en" sz="1800">
                <a:solidFill>
                  <a:schemeClr val="lt1"/>
                </a:solidFill>
                <a:latin typeface="Consolas"/>
                <a:ea typeface="Consolas"/>
                <a:cs typeface="Consolas"/>
                <a:sym typeface="Consolas"/>
              </a:rPr>
              <a:t>index.html</a:t>
            </a:r>
            <a:r>
              <a:rPr lang="en" sz="1800">
                <a:solidFill>
                  <a:schemeClr val="lt1"/>
                </a:solidFill>
                <a:latin typeface="Consolas"/>
                <a:ea typeface="Consolas"/>
                <a:cs typeface="Consolas"/>
                <a:sym typeface="Consolas"/>
              </a:rPr>
              <a:t> </a:t>
            </a:r>
            <a:r>
              <a:rPr lang="en" sz="1800">
                <a:solidFill>
                  <a:schemeClr val="lt1"/>
                </a:solidFill>
                <a:latin typeface="Open Sans"/>
                <a:ea typeface="Open Sans"/>
                <a:cs typeface="Open Sans"/>
                <a:sym typeface="Open Sans"/>
              </a:rPr>
              <a:t>is listed under </a:t>
            </a:r>
            <a:r>
              <a:rPr b="1" lang="en" sz="1800">
                <a:solidFill>
                  <a:srgbClr val="20968B"/>
                </a:solidFill>
                <a:latin typeface="Open Sans"/>
                <a:ea typeface="Open Sans"/>
                <a:cs typeface="Open Sans"/>
                <a:sym typeface="Open Sans"/>
              </a:rPr>
              <a:t>Unstaged Files</a:t>
            </a:r>
            <a:r>
              <a:rPr lang="en" sz="1800">
                <a:solidFill>
                  <a:schemeClr val="lt1"/>
                </a:solidFill>
                <a:latin typeface="Open Sans"/>
                <a:ea typeface="Open Sans"/>
                <a:cs typeface="Open Sans"/>
                <a:sym typeface="Open Sans"/>
              </a:rPr>
              <a:t>. This means you have changes locally, but have not added them to a commit.</a:t>
            </a:r>
            <a:r>
              <a:rPr lang="en" sz="1800">
                <a:solidFill>
                  <a:schemeClr val="lt1"/>
                </a:solidFill>
                <a:latin typeface="Open Sans"/>
                <a:ea typeface="Open Sans"/>
                <a:cs typeface="Open Sans"/>
                <a:sym typeface="Open Sans"/>
              </a:rPr>
              <a:t> Select</a:t>
            </a:r>
            <a:r>
              <a:rPr b="1" lang="en" sz="1800">
                <a:solidFill>
                  <a:schemeClr val="lt1"/>
                </a:solidFill>
                <a:latin typeface="Open Sans"/>
                <a:ea typeface="Open Sans"/>
                <a:cs typeface="Open Sans"/>
                <a:sym typeface="Open Sans"/>
              </a:rPr>
              <a:t> </a:t>
            </a:r>
            <a:r>
              <a:rPr b="1" lang="en" sz="1800">
                <a:solidFill>
                  <a:srgbClr val="20968B"/>
                </a:solidFill>
                <a:latin typeface="Open Sans"/>
                <a:ea typeface="Open Sans"/>
                <a:cs typeface="Open Sans"/>
                <a:sym typeface="Open Sans"/>
              </a:rPr>
              <a:t>Stage all changes</a:t>
            </a:r>
            <a:r>
              <a:rPr lang="en" sz="1800">
                <a:solidFill>
                  <a:schemeClr val="lt1"/>
                </a:solidFill>
                <a:latin typeface="Open Sans"/>
                <a:ea typeface="Open Sans"/>
                <a:cs typeface="Open Sans"/>
                <a:sym typeface="Open Sans"/>
              </a:rPr>
              <a:t>.</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Your file has moved from </a:t>
            </a:r>
            <a:r>
              <a:rPr b="1" lang="en" sz="1800">
                <a:solidFill>
                  <a:srgbClr val="20968B"/>
                </a:solidFill>
                <a:latin typeface="Open Sans"/>
                <a:ea typeface="Open Sans"/>
                <a:cs typeface="Open Sans"/>
                <a:sym typeface="Open Sans"/>
              </a:rPr>
              <a:t>Unstaged Files</a:t>
            </a:r>
            <a:r>
              <a:rPr lang="en" sz="1800">
                <a:solidFill>
                  <a:srgbClr val="20968B"/>
                </a:solidFill>
                <a:latin typeface="Open Sans"/>
                <a:ea typeface="Open Sans"/>
                <a:cs typeface="Open Sans"/>
                <a:sym typeface="Open Sans"/>
              </a:rPr>
              <a:t> </a:t>
            </a:r>
            <a:br>
              <a:rPr lang="en" sz="1800">
                <a:solidFill>
                  <a:schemeClr val="lt1"/>
                </a:solidFill>
                <a:latin typeface="Open Sans"/>
                <a:ea typeface="Open Sans"/>
                <a:cs typeface="Open Sans"/>
                <a:sym typeface="Open Sans"/>
              </a:rPr>
            </a:br>
            <a:r>
              <a:rPr lang="en" sz="1800">
                <a:solidFill>
                  <a:schemeClr val="lt1"/>
                </a:solidFill>
                <a:latin typeface="Open Sans"/>
                <a:ea typeface="Open Sans"/>
                <a:cs typeface="Open Sans"/>
                <a:sym typeface="Open Sans"/>
              </a:rPr>
              <a:t>to</a:t>
            </a:r>
            <a:r>
              <a:rPr lang="en" sz="1800">
                <a:solidFill>
                  <a:schemeClr val="lt1"/>
                </a:solidFill>
                <a:latin typeface="Open Sans"/>
                <a:ea typeface="Open Sans"/>
                <a:cs typeface="Open Sans"/>
                <a:sym typeface="Open Sans"/>
              </a:rPr>
              <a:t> </a:t>
            </a:r>
            <a:r>
              <a:rPr b="1" lang="en" sz="1800">
                <a:solidFill>
                  <a:srgbClr val="20968B"/>
                </a:solidFill>
                <a:latin typeface="Open Sans"/>
                <a:ea typeface="Open Sans"/>
                <a:cs typeface="Open Sans"/>
                <a:sym typeface="Open Sans"/>
              </a:rPr>
              <a:t>Staged Files</a:t>
            </a:r>
            <a:r>
              <a:rPr lang="en" sz="1800">
                <a:solidFill>
                  <a:schemeClr val="lt1"/>
                </a:solidFill>
                <a:latin typeface="Open Sans"/>
                <a:ea typeface="Open Sans"/>
                <a:cs typeface="Open Sans"/>
                <a:sym typeface="Open Sans"/>
              </a:rPr>
              <a:t>. Type a descriptive </a:t>
            </a:r>
            <a:br>
              <a:rPr lang="en" sz="1800">
                <a:solidFill>
                  <a:schemeClr val="lt1"/>
                </a:solidFill>
                <a:latin typeface="Open Sans"/>
                <a:ea typeface="Open Sans"/>
                <a:cs typeface="Open Sans"/>
                <a:sym typeface="Open Sans"/>
              </a:rPr>
            </a:br>
            <a:r>
              <a:rPr lang="en" sz="1800">
                <a:solidFill>
                  <a:schemeClr val="lt1"/>
                </a:solidFill>
                <a:latin typeface="Open Sans"/>
                <a:ea typeface="Open Sans"/>
                <a:cs typeface="Open Sans"/>
                <a:sym typeface="Open Sans"/>
              </a:rPr>
              <a:t>commit message.</a:t>
            </a:r>
            <a:endParaRPr sz="1800">
              <a:solidFill>
                <a:schemeClr val="lt1"/>
              </a:solidFill>
              <a:latin typeface="Open Sans"/>
              <a:ea typeface="Open Sans"/>
              <a:cs typeface="Open Sans"/>
              <a:sym typeface="Open Sans"/>
            </a:endParaRPr>
          </a:p>
          <a:p>
            <a:pPr indent="0" lvl="0" marL="45720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45720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45720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45720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45720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45720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457200" rtl="0" algn="l">
              <a:lnSpc>
                <a:spcPct val="114000"/>
              </a:lnSpc>
              <a:spcBef>
                <a:spcPts val="500"/>
              </a:spcBef>
              <a:spcAft>
                <a:spcPts val="0"/>
              </a:spcAft>
              <a:buNone/>
            </a:pP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5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Select </a:t>
            </a:r>
            <a:r>
              <a:rPr b="1" lang="en" sz="1800">
                <a:solidFill>
                  <a:srgbClr val="20968B"/>
                </a:solidFill>
                <a:latin typeface="Open Sans"/>
                <a:ea typeface="Open Sans"/>
                <a:cs typeface="Open Sans"/>
                <a:sym typeface="Open Sans"/>
              </a:rPr>
              <a:t>Commit Changes to 1 file</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p:txBody>
      </p:sp>
      <p:pic>
        <p:nvPicPr>
          <p:cNvPr id="1002" name="Google Shape;1002;p74"/>
          <p:cNvPicPr preferRelativeResize="0"/>
          <p:nvPr/>
        </p:nvPicPr>
        <p:blipFill>
          <a:blip r:embed="rId3">
            <a:alphaModFix/>
          </a:blip>
          <a:stretch>
            <a:fillRect/>
          </a:stretch>
        </p:blipFill>
        <p:spPr>
          <a:xfrm>
            <a:off x="6749313" y="2476876"/>
            <a:ext cx="3412300" cy="3781899"/>
          </a:xfrm>
          <a:prstGeom prst="rect">
            <a:avLst/>
          </a:prstGeom>
          <a:noFill/>
          <a:ln cap="flat" cmpd="sng" w="19050">
            <a:solidFill>
              <a:srgbClr val="EEEEEE"/>
            </a:solidFill>
            <a:prstDash val="solid"/>
            <a:round/>
            <a:headEnd len="sm" w="sm" type="none"/>
            <a:tailEnd len="sm" w="sm" type="none"/>
          </a:ln>
        </p:spPr>
      </p:pic>
      <p:grpSp>
        <p:nvGrpSpPr>
          <p:cNvPr id="1003" name="Google Shape;1003;p74"/>
          <p:cNvGrpSpPr/>
          <p:nvPr/>
        </p:nvGrpSpPr>
        <p:grpSpPr>
          <a:xfrm>
            <a:off x="2379838" y="3008250"/>
            <a:ext cx="3285800" cy="2073150"/>
            <a:chOff x="988850" y="4531450"/>
            <a:chExt cx="3285800" cy="2073150"/>
          </a:xfrm>
        </p:grpSpPr>
        <p:pic>
          <p:nvPicPr>
            <p:cNvPr id="1004" name="Google Shape;1004;p74"/>
            <p:cNvPicPr preferRelativeResize="0"/>
            <p:nvPr/>
          </p:nvPicPr>
          <p:blipFill rotWithShape="1">
            <a:blip r:embed="rId4">
              <a:alphaModFix/>
            </a:blip>
            <a:srcRect b="68533" l="0" r="0" t="0"/>
            <a:stretch/>
          </p:blipFill>
          <p:spPr>
            <a:xfrm>
              <a:off x="988850" y="4531450"/>
              <a:ext cx="3285800" cy="2073150"/>
            </a:xfrm>
            <a:prstGeom prst="rect">
              <a:avLst/>
            </a:prstGeom>
            <a:noFill/>
            <a:ln cap="flat" cmpd="sng" w="19050">
              <a:solidFill>
                <a:srgbClr val="EEEEEE"/>
              </a:solidFill>
              <a:prstDash val="solid"/>
              <a:round/>
              <a:headEnd len="sm" w="sm" type="none"/>
              <a:tailEnd len="sm" w="sm" type="none"/>
            </a:ln>
          </p:spPr>
        </p:pic>
        <p:sp>
          <p:nvSpPr>
            <p:cNvPr id="1005" name="Google Shape;1005;p74"/>
            <p:cNvSpPr/>
            <p:nvPr/>
          </p:nvSpPr>
          <p:spPr>
            <a:xfrm>
              <a:off x="3091375" y="5700125"/>
              <a:ext cx="1183200" cy="25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06" name="Google Shape;1006;p74"/>
          <p:cNvCxnSpPr/>
          <p:nvPr/>
        </p:nvCxnSpPr>
        <p:spPr>
          <a:xfrm>
            <a:off x="4113225" y="2743700"/>
            <a:ext cx="658500" cy="1335600"/>
          </a:xfrm>
          <a:prstGeom prst="straightConnector1">
            <a:avLst/>
          </a:prstGeom>
          <a:noFill/>
          <a:ln cap="flat" cmpd="sng" w="38100">
            <a:solidFill>
              <a:srgbClr val="FF0000"/>
            </a:solidFill>
            <a:prstDash val="solid"/>
            <a:round/>
            <a:headEnd len="med" w="med" type="none"/>
            <a:tailEnd len="med" w="med" type="triangle"/>
          </a:ln>
        </p:spPr>
      </p:cxnSp>
      <p:cxnSp>
        <p:nvCxnSpPr>
          <p:cNvPr id="1007" name="Google Shape;1007;p74"/>
          <p:cNvCxnSpPr/>
          <p:nvPr/>
        </p:nvCxnSpPr>
        <p:spPr>
          <a:xfrm>
            <a:off x="5831250" y="5696925"/>
            <a:ext cx="1925100" cy="326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75"/>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013" name="Google Shape;1013;p75"/>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Commit Your Changes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grpSp>
        <p:nvGrpSpPr>
          <p:cNvPr id="1014" name="Google Shape;1014;p75"/>
          <p:cNvGrpSpPr/>
          <p:nvPr/>
        </p:nvGrpSpPr>
        <p:grpSpPr>
          <a:xfrm>
            <a:off x="2223820" y="4731209"/>
            <a:ext cx="7256952" cy="1403226"/>
            <a:chOff x="139224" y="3604325"/>
            <a:chExt cx="8686799" cy="1679705"/>
          </a:xfrm>
        </p:grpSpPr>
        <p:pic>
          <p:nvPicPr>
            <p:cNvPr id="1015" name="Google Shape;1015;p75"/>
            <p:cNvPicPr preferRelativeResize="0"/>
            <p:nvPr/>
          </p:nvPicPr>
          <p:blipFill rotWithShape="1">
            <a:blip r:embed="rId3">
              <a:alphaModFix/>
            </a:blip>
            <a:srcRect b="0" l="0" r="50656" t="0"/>
            <a:stretch/>
          </p:blipFill>
          <p:spPr>
            <a:xfrm>
              <a:off x="139225" y="3604325"/>
              <a:ext cx="8686798" cy="810768"/>
            </a:xfrm>
            <a:prstGeom prst="rect">
              <a:avLst/>
            </a:prstGeom>
            <a:noFill/>
            <a:ln cap="flat" cmpd="sng" w="19050">
              <a:solidFill>
                <a:srgbClr val="EEEEEE"/>
              </a:solidFill>
              <a:prstDash val="solid"/>
              <a:round/>
              <a:headEnd len="sm" w="sm" type="none"/>
              <a:tailEnd len="sm" w="sm" type="none"/>
            </a:ln>
          </p:spPr>
        </p:pic>
        <p:pic>
          <p:nvPicPr>
            <p:cNvPr id="1016" name="Google Shape;1016;p75"/>
            <p:cNvPicPr preferRelativeResize="0"/>
            <p:nvPr/>
          </p:nvPicPr>
          <p:blipFill rotWithShape="1">
            <a:blip r:embed="rId3">
              <a:alphaModFix/>
            </a:blip>
            <a:srcRect b="0" l="49466" r="0" t="0"/>
            <a:stretch/>
          </p:blipFill>
          <p:spPr>
            <a:xfrm>
              <a:off x="139224" y="4473263"/>
              <a:ext cx="8686798" cy="810768"/>
            </a:xfrm>
            <a:prstGeom prst="rect">
              <a:avLst/>
            </a:prstGeom>
            <a:noFill/>
            <a:ln cap="flat" cmpd="sng" w="19050">
              <a:solidFill>
                <a:srgbClr val="EEEEEE"/>
              </a:solidFill>
              <a:prstDash val="solid"/>
              <a:round/>
              <a:headEnd len="sm" w="sm" type="none"/>
              <a:tailEnd len="sm" w="sm" type="none"/>
            </a:ln>
          </p:spPr>
        </p:pic>
      </p:grpSp>
      <p:grpSp>
        <p:nvGrpSpPr>
          <p:cNvPr id="1017" name="Google Shape;1017;p75"/>
          <p:cNvGrpSpPr/>
          <p:nvPr/>
        </p:nvGrpSpPr>
        <p:grpSpPr>
          <a:xfrm>
            <a:off x="1508763" y="1012025"/>
            <a:ext cx="8686800" cy="3432000"/>
            <a:chOff x="228600" y="1371600"/>
            <a:chExt cx="8686800" cy="3432000"/>
          </a:xfrm>
        </p:grpSpPr>
        <p:sp>
          <p:nvSpPr>
            <p:cNvPr id="1018" name="Google Shape;1018;p75"/>
            <p:cNvSpPr txBox="1"/>
            <p:nvPr/>
          </p:nvSpPr>
          <p:spPr>
            <a:xfrm>
              <a:off x="228600" y="1371600"/>
              <a:ext cx="8686800" cy="34320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startAt="4"/>
              </a:pPr>
              <a:r>
                <a:rPr lang="en" sz="1800">
                  <a:solidFill>
                    <a:schemeClr val="lt1"/>
                  </a:solidFill>
                  <a:latin typeface="Open Sans"/>
                  <a:ea typeface="Open Sans"/>
                  <a:cs typeface="Open Sans"/>
                  <a:sym typeface="Open Sans"/>
                </a:rPr>
                <a:t>Now you have a new commit in your history!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0"/>
                </a:spcAft>
                <a:buClr>
                  <a:schemeClr val="lt1"/>
                </a:buClr>
                <a:buSzPts val="1800"/>
                <a:buFont typeface="Open Sans"/>
                <a:buAutoNum type="arabicPeriod" startAt="4"/>
              </a:pPr>
              <a:r>
                <a:rPr lang="en" sz="1800">
                  <a:solidFill>
                    <a:schemeClr val="lt1"/>
                  </a:solidFill>
                  <a:latin typeface="Open Sans"/>
                  <a:ea typeface="Open Sans"/>
                  <a:cs typeface="Open Sans"/>
                  <a:sym typeface="Open Sans"/>
                </a:rPr>
                <a:t>Click </a:t>
              </a:r>
              <a:r>
                <a:rPr b="1" lang="en" sz="1800">
                  <a:solidFill>
                    <a:srgbClr val="20968B"/>
                  </a:solidFill>
                  <a:latin typeface="Open Sans"/>
                  <a:ea typeface="Open Sans"/>
                  <a:cs typeface="Open Sans"/>
                  <a:sym typeface="Open Sans"/>
                </a:rPr>
                <a:t>Push</a:t>
              </a:r>
              <a:r>
                <a:rPr lang="en" sz="1800">
                  <a:solidFill>
                    <a:schemeClr val="lt1"/>
                  </a:solidFill>
                  <a:latin typeface="Open Sans"/>
                  <a:ea typeface="Open Sans"/>
                  <a:cs typeface="Open Sans"/>
                  <a:sym typeface="Open Sans"/>
                </a:rPr>
                <a:t> to push your changes. This sends them to GitHub.</a:t>
              </a:r>
              <a:endParaRPr sz="1800">
                <a:solidFill>
                  <a:schemeClr val="lt1"/>
                </a:solidFill>
                <a:latin typeface="Open Sans"/>
                <a:ea typeface="Open Sans"/>
                <a:cs typeface="Open Sans"/>
                <a:sym typeface="Open Sans"/>
              </a:endParaRPr>
            </a:p>
            <a:p>
              <a:pPr indent="0" lvl="0" marL="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500"/>
                </a:spcAft>
                <a:buClr>
                  <a:schemeClr val="lt1"/>
                </a:buClr>
                <a:buSzPts val="1800"/>
                <a:buFont typeface="Open Sans"/>
                <a:buAutoNum type="arabicPeriod" startAt="4"/>
              </a:pPr>
              <a:r>
                <a:rPr lang="en" sz="1800">
                  <a:solidFill>
                    <a:schemeClr val="lt1"/>
                  </a:solidFill>
                  <a:latin typeface="Open Sans"/>
                  <a:ea typeface="Open Sans"/>
                  <a:cs typeface="Open Sans"/>
                  <a:sym typeface="Open Sans"/>
                </a:rPr>
                <a:t>The first time you push your changes from a new branch, you might see the notification below at the top of GitKraken. Click </a:t>
              </a:r>
              <a:r>
                <a:rPr b="1" lang="en" sz="1800">
                  <a:solidFill>
                    <a:srgbClr val="20968B"/>
                  </a:solidFill>
                  <a:latin typeface="Open Sans"/>
                  <a:ea typeface="Open Sans"/>
                  <a:cs typeface="Open Sans"/>
                  <a:sym typeface="Open Sans"/>
                </a:rPr>
                <a:t>Submit</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p:txBody>
        </p:sp>
        <p:pic>
          <p:nvPicPr>
            <p:cNvPr id="1019" name="Google Shape;1019;p75"/>
            <p:cNvPicPr preferRelativeResize="0"/>
            <p:nvPr/>
          </p:nvPicPr>
          <p:blipFill rotWithShape="1">
            <a:blip r:embed="rId4">
              <a:alphaModFix/>
            </a:blip>
            <a:srcRect b="20766" l="0" r="0" t="0"/>
            <a:stretch/>
          </p:blipFill>
          <p:spPr>
            <a:xfrm>
              <a:off x="811987" y="2425988"/>
              <a:ext cx="7520026" cy="1337150"/>
            </a:xfrm>
            <a:prstGeom prst="rect">
              <a:avLst/>
            </a:prstGeom>
            <a:noFill/>
            <a:ln cap="flat" cmpd="sng" w="19050">
              <a:solidFill>
                <a:srgbClr val="EEEEEE"/>
              </a:solidFill>
              <a:prstDash val="solid"/>
              <a:round/>
              <a:headEnd len="sm" w="sm" type="none"/>
              <a:tailEnd len="sm" w="sm" type="none"/>
            </a:ln>
          </p:spPr>
        </p:pic>
        <p:sp>
          <p:nvSpPr>
            <p:cNvPr id="1020" name="Google Shape;1020;p75"/>
            <p:cNvSpPr/>
            <p:nvPr/>
          </p:nvSpPr>
          <p:spPr>
            <a:xfrm>
              <a:off x="7047825" y="2642138"/>
              <a:ext cx="524100" cy="556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1" name="Google Shape;1021;p75"/>
          <p:cNvCxnSpPr/>
          <p:nvPr/>
        </p:nvCxnSpPr>
        <p:spPr>
          <a:xfrm>
            <a:off x="7411325" y="1780725"/>
            <a:ext cx="840300" cy="489000"/>
          </a:xfrm>
          <a:prstGeom prst="straightConnector1">
            <a:avLst/>
          </a:prstGeom>
          <a:noFill/>
          <a:ln cap="flat" cmpd="sng" w="38100">
            <a:solidFill>
              <a:srgbClr val="FF0000"/>
            </a:solidFill>
            <a:prstDash val="solid"/>
            <a:round/>
            <a:headEnd len="med" w="med" type="none"/>
            <a:tailEnd len="med" w="med" type="triangle"/>
          </a:ln>
        </p:spPr>
      </p:cxnSp>
      <p:sp>
        <p:nvSpPr>
          <p:cNvPr id="1022" name="Google Shape;1022;p75"/>
          <p:cNvSpPr/>
          <p:nvPr/>
        </p:nvSpPr>
        <p:spPr>
          <a:xfrm>
            <a:off x="7423875" y="5517750"/>
            <a:ext cx="1040700" cy="57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3" name="Google Shape;1023;p75"/>
          <p:cNvCxnSpPr/>
          <p:nvPr/>
        </p:nvCxnSpPr>
        <p:spPr>
          <a:xfrm>
            <a:off x="7398800" y="4338950"/>
            <a:ext cx="434700" cy="10677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76"/>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029" name="Google Shape;1029;p76"/>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Open a Pull Request</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030" name="Google Shape;1030;p76"/>
          <p:cNvSpPr txBox="1"/>
          <p:nvPr/>
        </p:nvSpPr>
        <p:spPr>
          <a:xfrm>
            <a:off x="1508763" y="1358488"/>
            <a:ext cx="8686800" cy="1228500"/>
          </a:xfrm>
          <a:prstGeom prst="rect">
            <a:avLst/>
          </a:prstGeom>
          <a:noFill/>
          <a:ln>
            <a:noFill/>
          </a:ln>
        </p:spPr>
        <p:txBody>
          <a:bodyPr anchorCtr="0" anchor="t" bIns="0" lIns="0" spcFirstLastPara="1" rIns="0" wrap="square" tIns="0">
            <a:noAutofit/>
          </a:bodyPr>
          <a:lstStyle/>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Now you're ready to open a pull request to incorporate your changes. </a:t>
            </a:r>
            <a:r>
              <a:rPr lang="en" sz="1800">
                <a:solidFill>
                  <a:schemeClr val="lt1"/>
                </a:solidFill>
                <a:latin typeface="Open Sans"/>
                <a:ea typeface="Open Sans"/>
                <a:cs typeface="Open Sans"/>
                <a:sym typeface="Open Sans"/>
              </a:rPr>
              <a:t>Click the name of your branch.</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5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Click </a:t>
            </a:r>
            <a:r>
              <a:rPr b="1" lang="en" sz="1800">
                <a:solidFill>
                  <a:srgbClr val="20968B"/>
                </a:solidFill>
                <a:latin typeface="Open Sans"/>
                <a:ea typeface="Open Sans"/>
                <a:cs typeface="Open Sans"/>
                <a:sym typeface="Open Sans"/>
              </a:rPr>
              <a:t>Start a pull request</a:t>
            </a:r>
            <a:r>
              <a:rPr lang="en" sz="1800">
                <a:solidFill>
                  <a:schemeClr val="lt1"/>
                </a:solidFill>
                <a:latin typeface="Open Sans"/>
                <a:ea typeface="Open Sans"/>
                <a:cs typeface="Open Sans"/>
                <a:sym typeface="Open Sans"/>
              </a:rPr>
              <a:t> . . .</a:t>
            </a:r>
            <a:endParaRPr sz="1800">
              <a:solidFill>
                <a:schemeClr val="lt1"/>
              </a:solidFill>
              <a:latin typeface="Open Sans"/>
              <a:ea typeface="Open Sans"/>
              <a:cs typeface="Open Sans"/>
              <a:sym typeface="Open Sans"/>
            </a:endParaRPr>
          </a:p>
        </p:txBody>
      </p:sp>
      <p:pic>
        <p:nvPicPr>
          <p:cNvPr id="1031" name="Google Shape;1031;p76"/>
          <p:cNvPicPr preferRelativeResize="0"/>
          <p:nvPr/>
        </p:nvPicPr>
        <p:blipFill rotWithShape="1">
          <a:blip r:embed="rId3">
            <a:alphaModFix/>
          </a:blip>
          <a:srcRect b="18533" l="0" r="2467" t="0"/>
          <a:stretch/>
        </p:blipFill>
        <p:spPr>
          <a:xfrm>
            <a:off x="4481237" y="2745162"/>
            <a:ext cx="5684024" cy="3180875"/>
          </a:xfrm>
          <a:prstGeom prst="rect">
            <a:avLst/>
          </a:prstGeom>
          <a:noFill/>
          <a:ln cap="flat" cmpd="sng" w="19050">
            <a:solidFill>
              <a:srgbClr val="EEEEEE"/>
            </a:solidFill>
            <a:prstDash val="solid"/>
            <a:round/>
            <a:headEnd len="sm" w="sm" type="none"/>
            <a:tailEnd len="sm" w="sm" type="none"/>
          </a:ln>
        </p:spPr>
      </p:pic>
      <p:sp>
        <p:nvSpPr>
          <p:cNvPr id="1032" name="Google Shape;1032;p76"/>
          <p:cNvSpPr txBox="1"/>
          <p:nvPr/>
        </p:nvSpPr>
        <p:spPr>
          <a:xfrm>
            <a:off x="1539063" y="2745163"/>
            <a:ext cx="2672700" cy="31809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800">
                <a:solidFill>
                  <a:schemeClr val="lt1"/>
                </a:solidFill>
                <a:latin typeface="Open Sans"/>
                <a:ea typeface="Open Sans"/>
                <a:cs typeface="Open Sans"/>
                <a:sym typeface="Open Sans"/>
              </a:rPr>
              <a:t>Note: You might notice that the name of your branch is now listed under LOCAL and REMOTE. </a:t>
            </a:r>
            <a:r>
              <a:rPr lang="en" sz="1800">
                <a:solidFill>
                  <a:srgbClr val="1D958A"/>
                </a:solidFill>
                <a:latin typeface="Open Sans"/>
                <a:ea typeface="Open Sans"/>
                <a:cs typeface="Open Sans"/>
                <a:sym typeface="Open Sans"/>
              </a:rPr>
              <a:t>You might notice some branches on REMOTE that you don't have locally – those are your teammates' branches! </a:t>
            </a:r>
            <a:endParaRPr sz="1800">
              <a:solidFill>
                <a:srgbClr val="1D958A"/>
              </a:solidFill>
              <a:latin typeface="Open Sans"/>
              <a:ea typeface="Open Sans"/>
              <a:cs typeface="Open Sans"/>
              <a:sym typeface="Open Sans"/>
            </a:endParaRPr>
          </a:p>
        </p:txBody>
      </p:sp>
      <p:sp>
        <p:nvSpPr>
          <p:cNvPr id="1033" name="Google Shape;1033;p76"/>
          <p:cNvSpPr/>
          <p:nvPr/>
        </p:nvSpPr>
        <p:spPr>
          <a:xfrm>
            <a:off x="6558600" y="4687450"/>
            <a:ext cx="3762000" cy="276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4" name="Google Shape;1034;p76"/>
          <p:cNvCxnSpPr/>
          <p:nvPr/>
        </p:nvCxnSpPr>
        <p:spPr>
          <a:xfrm flipH="1" rot="10800000">
            <a:off x="3574000" y="3204100"/>
            <a:ext cx="1197600" cy="620700"/>
          </a:xfrm>
          <a:prstGeom prst="straightConnector1">
            <a:avLst/>
          </a:prstGeom>
          <a:noFill/>
          <a:ln cap="flat" cmpd="sng" w="38100">
            <a:solidFill>
              <a:srgbClr val="FF0000"/>
            </a:solidFill>
            <a:prstDash val="solid"/>
            <a:round/>
            <a:headEnd len="med" w="med" type="none"/>
            <a:tailEnd len="med" w="med" type="triangle"/>
          </a:ln>
        </p:spPr>
      </p:cxnSp>
      <p:cxnSp>
        <p:nvCxnSpPr>
          <p:cNvPr id="1035" name="Google Shape;1035;p76"/>
          <p:cNvCxnSpPr/>
          <p:nvPr/>
        </p:nvCxnSpPr>
        <p:spPr>
          <a:xfrm>
            <a:off x="3580275" y="3887500"/>
            <a:ext cx="1366800" cy="369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77"/>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041" name="Google Shape;1041;p77"/>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Open a Pull Request</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042" name="Google Shape;1042;p77"/>
          <p:cNvSpPr txBox="1"/>
          <p:nvPr/>
        </p:nvSpPr>
        <p:spPr>
          <a:xfrm>
            <a:off x="5994988" y="1088713"/>
            <a:ext cx="4238100" cy="4172400"/>
          </a:xfrm>
          <a:prstGeom prst="rect">
            <a:avLst/>
          </a:prstGeom>
          <a:noFill/>
          <a:ln>
            <a:noFill/>
          </a:ln>
        </p:spPr>
        <p:txBody>
          <a:bodyPr anchorCtr="0" anchor="t" bIns="0" lIns="0" spcFirstLastPara="1" rIns="0" wrap="square" tIns="0">
            <a:noAutofit/>
          </a:bodyPr>
          <a:lstStyle/>
          <a:p>
            <a:pPr indent="-342900" lvl="0" marL="457200" marR="0" rtl="0" algn="l">
              <a:lnSpc>
                <a:spcPct val="114000"/>
              </a:lnSpc>
              <a:spcBef>
                <a:spcPts val="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The branch under From Repo is the branch you made at the beginning of the workshop. The branch under To Repo is master. You're asking the owner of the repo to pull your changes into master. </a:t>
            </a:r>
            <a:endParaRPr sz="1800">
              <a:solidFill>
                <a:schemeClr val="lt1"/>
              </a:solidFill>
              <a:latin typeface="Open Sans"/>
              <a:ea typeface="Open Sans"/>
              <a:cs typeface="Open Sans"/>
              <a:sym typeface="Open Sans"/>
            </a:endParaRPr>
          </a:p>
          <a:p>
            <a:pPr indent="-342900" lvl="0" marL="457200" marR="0" rtl="0" algn="l">
              <a:lnSpc>
                <a:spcPct val="114000"/>
              </a:lnSpc>
              <a:spcBef>
                <a:spcPts val="50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Add a t</a:t>
            </a:r>
            <a:r>
              <a:rPr lang="en" sz="1800">
                <a:solidFill>
                  <a:schemeClr val="lt1"/>
                </a:solidFill>
                <a:latin typeface="Open Sans"/>
                <a:ea typeface="Open Sans"/>
                <a:cs typeface="Open Sans"/>
                <a:sym typeface="Open Sans"/>
              </a:rPr>
              <a:t>itle</a:t>
            </a:r>
            <a:r>
              <a:rPr lang="en" sz="1800">
                <a:solidFill>
                  <a:schemeClr val="lt1"/>
                </a:solidFill>
                <a:latin typeface="Open Sans"/>
                <a:ea typeface="Open Sans"/>
                <a:cs typeface="Open Sans"/>
                <a:sym typeface="Open Sans"/>
              </a:rPr>
              <a:t> for your pull request and a brief description. </a:t>
            </a:r>
            <a:endParaRPr sz="1800">
              <a:solidFill>
                <a:schemeClr val="lt1"/>
              </a:solidFill>
              <a:latin typeface="Open Sans"/>
              <a:ea typeface="Open Sans"/>
              <a:cs typeface="Open Sans"/>
              <a:sym typeface="Open Sans"/>
            </a:endParaRPr>
          </a:p>
          <a:p>
            <a:pPr indent="-342900" lvl="0" marL="457200" marR="0" rtl="0" algn="l">
              <a:lnSpc>
                <a:spcPct val="114000"/>
              </a:lnSpc>
              <a:spcBef>
                <a:spcPts val="50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Assign someone on your team as a reviewer. </a:t>
            </a:r>
            <a:endParaRPr sz="1800">
              <a:solidFill>
                <a:schemeClr val="lt1"/>
              </a:solidFill>
              <a:latin typeface="Open Sans"/>
              <a:ea typeface="Open Sans"/>
              <a:cs typeface="Open Sans"/>
              <a:sym typeface="Open Sans"/>
            </a:endParaRPr>
          </a:p>
          <a:p>
            <a:pPr indent="-342900" lvl="0" marL="457200" marR="0" rtl="0" algn="l">
              <a:lnSpc>
                <a:spcPct val="114000"/>
              </a:lnSpc>
              <a:spcBef>
                <a:spcPts val="500"/>
              </a:spcBef>
              <a:spcAft>
                <a:spcPts val="50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Select </a:t>
            </a:r>
            <a:r>
              <a:rPr b="1" lang="en" sz="1800">
                <a:solidFill>
                  <a:srgbClr val="20968B"/>
                </a:solidFill>
                <a:latin typeface="Open Sans"/>
                <a:ea typeface="Open Sans"/>
                <a:cs typeface="Open Sans"/>
                <a:sym typeface="Open Sans"/>
              </a:rPr>
              <a:t>Create Pull Request</a:t>
            </a:r>
            <a:r>
              <a:rPr b="1" lang="en" sz="1800">
                <a:solidFill>
                  <a:schemeClr val="lt1"/>
                </a:solidFill>
                <a:latin typeface="Open Sans"/>
                <a:ea typeface="Open Sans"/>
                <a:cs typeface="Open Sans"/>
                <a:sym typeface="Open Sans"/>
              </a:rPr>
              <a:t> </a:t>
            </a:r>
            <a:r>
              <a:rPr lang="en" sz="1800">
                <a:solidFill>
                  <a:schemeClr val="lt1"/>
                </a:solidFill>
                <a:latin typeface="Open Sans"/>
                <a:ea typeface="Open Sans"/>
                <a:cs typeface="Open Sans"/>
                <a:sym typeface="Open Sans"/>
              </a:rPr>
              <a:t>and the pop-up below will appear. </a:t>
            </a:r>
            <a:endParaRPr sz="1800">
              <a:solidFill>
                <a:schemeClr val="lt1"/>
              </a:solidFill>
              <a:latin typeface="Open Sans"/>
              <a:ea typeface="Open Sans"/>
              <a:cs typeface="Open Sans"/>
              <a:sym typeface="Open Sans"/>
            </a:endParaRPr>
          </a:p>
        </p:txBody>
      </p:sp>
      <p:pic>
        <p:nvPicPr>
          <p:cNvPr id="1043" name="Google Shape;1043;p77"/>
          <p:cNvPicPr preferRelativeResize="0"/>
          <p:nvPr/>
        </p:nvPicPr>
        <p:blipFill rotWithShape="1">
          <a:blip r:embed="rId3">
            <a:alphaModFix/>
          </a:blip>
          <a:srcRect b="7666" l="0" r="0" t="14342"/>
          <a:stretch/>
        </p:blipFill>
        <p:spPr>
          <a:xfrm>
            <a:off x="6071063" y="5261113"/>
            <a:ext cx="4085943" cy="934725"/>
          </a:xfrm>
          <a:prstGeom prst="rect">
            <a:avLst/>
          </a:prstGeom>
          <a:noFill/>
          <a:ln>
            <a:noFill/>
          </a:ln>
        </p:spPr>
      </p:pic>
      <p:pic>
        <p:nvPicPr>
          <p:cNvPr id="1044" name="Google Shape;1044;p77"/>
          <p:cNvPicPr preferRelativeResize="0"/>
          <p:nvPr/>
        </p:nvPicPr>
        <p:blipFill rotWithShape="1">
          <a:blip r:embed="rId4">
            <a:alphaModFix/>
          </a:blip>
          <a:srcRect b="0" l="2019" r="3166" t="0"/>
          <a:stretch/>
        </p:blipFill>
        <p:spPr>
          <a:xfrm>
            <a:off x="1475663" y="1088713"/>
            <a:ext cx="4333075" cy="5107124"/>
          </a:xfrm>
          <a:prstGeom prst="rect">
            <a:avLst/>
          </a:prstGeom>
          <a:noFill/>
          <a:ln cap="flat" cmpd="sng" w="19050">
            <a:solidFill>
              <a:srgbClr val="EEEEEE"/>
            </a:solidFill>
            <a:prstDash val="solid"/>
            <a:round/>
            <a:headEnd len="sm" w="sm" type="none"/>
            <a:tailEnd len="sm" w="sm" type="none"/>
          </a:ln>
        </p:spPr>
      </p:pic>
      <p:cxnSp>
        <p:nvCxnSpPr>
          <p:cNvPr id="1045" name="Google Shape;1045;p77"/>
          <p:cNvCxnSpPr/>
          <p:nvPr/>
        </p:nvCxnSpPr>
        <p:spPr>
          <a:xfrm>
            <a:off x="729300" y="2259588"/>
            <a:ext cx="808800" cy="0"/>
          </a:xfrm>
          <a:prstGeom prst="straightConnector1">
            <a:avLst/>
          </a:prstGeom>
          <a:noFill/>
          <a:ln cap="flat" cmpd="sng" w="38100">
            <a:solidFill>
              <a:srgbClr val="FF0000"/>
            </a:solidFill>
            <a:prstDash val="solid"/>
            <a:round/>
            <a:headEnd len="med" w="med" type="none"/>
            <a:tailEnd len="med" w="med" type="triangle"/>
          </a:ln>
        </p:spPr>
      </p:cxnSp>
      <p:cxnSp>
        <p:nvCxnSpPr>
          <p:cNvPr id="1046" name="Google Shape;1046;p77"/>
          <p:cNvCxnSpPr/>
          <p:nvPr/>
        </p:nvCxnSpPr>
        <p:spPr>
          <a:xfrm>
            <a:off x="2905050" y="2259588"/>
            <a:ext cx="808800" cy="0"/>
          </a:xfrm>
          <a:prstGeom prst="straightConnector1">
            <a:avLst/>
          </a:prstGeom>
          <a:noFill/>
          <a:ln cap="flat" cmpd="sng" w="38100">
            <a:solidFill>
              <a:srgbClr val="FF0000"/>
            </a:solidFill>
            <a:prstDash val="solid"/>
            <a:round/>
            <a:headEnd len="med" w="med" type="none"/>
            <a:tailEnd len="med" w="med" type="triangle"/>
          </a:ln>
        </p:spPr>
      </p:cxnSp>
      <p:cxnSp>
        <p:nvCxnSpPr>
          <p:cNvPr id="1047" name="Google Shape;1047;p77"/>
          <p:cNvCxnSpPr/>
          <p:nvPr/>
        </p:nvCxnSpPr>
        <p:spPr>
          <a:xfrm>
            <a:off x="729300" y="3689188"/>
            <a:ext cx="808800" cy="0"/>
          </a:xfrm>
          <a:prstGeom prst="straightConnector1">
            <a:avLst/>
          </a:prstGeom>
          <a:noFill/>
          <a:ln cap="flat" cmpd="sng" w="38100">
            <a:solidFill>
              <a:srgbClr val="FF0000"/>
            </a:solidFill>
            <a:prstDash val="solid"/>
            <a:round/>
            <a:headEnd len="med" w="med" type="none"/>
            <a:tailEnd len="med" w="med" type="triangle"/>
          </a:ln>
        </p:spPr>
      </p:cxnSp>
      <p:cxnSp>
        <p:nvCxnSpPr>
          <p:cNvPr id="1048" name="Google Shape;1048;p77"/>
          <p:cNvCxnSpPr/>
          <p:nvPr/>
        </p:nvCxnSpPr>
        <p:spPr>
          <a:xfrm>
            <a:off x="729300" y="4240963"/>
            <a:ext cx="808800" cy="0"/>
          </a:xfrm>
          <a:prstGeom prst="straightConnector1">
            <a:avLst/>
          </a:prstGeom>
          <a:noFill/>
          <a:ln cap="flat" cmpd="sng" w="38100">
            <a:solidFill>
              <a:srgbClr val="FF0000"/>
            </a:solidFill>
            <a:prstDash val="solid"/>
            <a:round/>
            <a:headEnd len="med" w="med" type="none"/>
            <a:tailEnd len="med" w="med" type="triangle"/>
          </a:ln>
        </p:spPr>
      </p:cxnSp>
      <p:cxnSp>
        <p:nvCxnSpPr>
          <p:cNvPr id="1049" name="Google Shape;1049;p77"/>
          <p:cNvCxnSpPr/>
          <p:nvPr/>
        </p:nvCxnSpPr>
        <p:spPr>
          <a:xfrm>
            <a:off x="729300" y="5300613"/>
            <a:ext cx="8088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24"/>
          <p:cNvSpPr txBox="1"/>
          <p:nvPr/>
        </p:nvSpPr>
        <p:spPr>
          <a:xfrm>
            <a:off x="3148675" y="3405988"/>
            <a:ext cx="65559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EEEEE"/>
                </a:solidFill>
                <a:latin typeface="Open Sans"/>
                <a:ea typeface="Open Sans"/>
                <a:cs typeface="Open Sans"/>
                <a:sym typeface="Open Sans"/>
              </a:rPr>
              <a:t>A best practice workflow for collaborating using Git</a:t>
            </a:r>
            <a:endParaRPr sz="2000">
              <a:solidFill>
                <a:srgbClr val="EEEEEE"/>
              </a:solidFill>
              <a:latin typeface="Open Sans"/>
              <a:ea typeface="Open Sans"/>
              <a:cs typeface="Open Sans"/>
              <a:sym typeface="Open Sans"/>
            </a:endParaRPr>
          </a:p>
        </p:txBody>
      </p:sp>
      <p:sp>
        <p:nvSpPr>
          <p:cNvPr id="410" name="Google Shape;410;p24"/>
          <p:cNvSpPr txBox="1"/>
          <p:nvPr/>
        </p:nvSpPr>
        <p:spPr>
          <a:xfrm>
            <a:off x="1539063" y="620363"/>
            <a:ext cx="8626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What You Are Going to Learn Today</a:t>
            </a:r>
            <a:endParaRPr b="1" sz="3000">
              <a:solidFill>
                <a:srgbClr val="F0EEC5"/>
              </a:solidFill>
              <a:latin typeface="Open Sans"/>
              <a:ea typeface="Open Sans"/>
              <a:cs typeface="Open Sans"/>
              <a:sym typeface="Open Sans"/>
            </a:endParaRPr>
          </a:p>
        </p:txBody>
      </p:sp>
      <p:sp>
        <p:nvSpPr>
          <p:cNvPr id="411" name="Google Shape;411;p24"/>
          <p:cNvSpPr txBox="1"/>
          <p:nvPr/>
        </p:nvSpPr>
        <p:spPr>
          <a:xfrm>
            <a:off x="3148675" y="4315988"/>
            <a:ext cx="65559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EEEEE"/>
                </a:solidFill>
                <a:latin typeface="Open Sans"/>
                <a:ea typeface="Open Sans"/>
                <a:cs typeface="Open Sans"/>
                <a:sym typeface="Open Sans"/>
              </a:rPr>
              <a:t>How GitKraken simplifies collaboration</a:t>
            </a:r>
            <a:endParaRPr sz="2000">
              <a:solidFill>
                <a:srgbClr val="EEEEEE"/>
              </a:solidFill>
              <a:latin typeface="Open Sans"/>
              <a:ea typeface="Open Sans"/>
              <a:cs typeface="Open Sans"/>
              <a:sym typeface="Open Sans"/>
            </a:endParaRPr>
          </a:p>
        </p:txBody>
      </p:sp>
      <p:sp>
        <p:nvSpPr>
          <p:cNvPr id="412" name="Google Shape;412;p24"/>
          <p:cNvSpPr txBox="1"/>
          <p:nvPr/>
        </p:nvSpPr>
        <p:spPr>
          <a:xfrm>
            <a:off x="3148675" y="5276463"/>
            <a:ext cx="65559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EEEEE"/>
                </a:solidFill>
                <a:latin typeface="Open Sans"/>
                <a:ea typeface="Open Sans"/>
                <a:cs typeface="Open Sans"/>
                <a:sym typeface="Open Sans"/>
              </a:rPr>
              <a:t>How to use Glo Boards to manage tasks </a:t>
            </a:r>
            <a:endParaRPr sz="2000">
              <a:solidFill>
                <a:srgbClr val="EEEEEE"/>
              </a:solidFill>
              <a:latin typeface="Open Sans"/>
              <a:ea typeface="Open Sans"/>
              <a:cs typeface="Open Sans"/>
              <a:sym typeface="Open Sans"/>
            </a:endParaRPr>
          </a:p>
        </p:txBody>
      </p:sp>
      <p:grpSp>
        <p:nvGrpSpPr>
          <p:cNvPr id="413" name="Google Shape;413;p24"/>
          <p:cNvGrpSpPr/>
          <p:nvPr/>
        </p:nvGrpSpPr>
        <p:grpSpPr>
          <a:xfrm>
            <a:off x="3212058" y="1681780"/>
            <a:ext cx="5275279" cy="1205513"/>
            <a:chOff x="6137909" y="3031823"/>
            <a:chExt cx="1090136" cy="249094"/>
          </a:xfrm>
        </p:grpSpPr>
        <p:sp>
          <p:nvSpPr>
            <p:cNvPr id="414" name="Google Shape;414;p24"/>
            <p:cNvSpPr/>
            <p:nvPr/>
          </p:nvSpPr>
          <p:spPr>
            <a:xfrm>
              <a:off x="6463179" y="3116030"/>
              <a:ext cx="122572" cy="120136"/>
            </a:xfrm>
            <a:custGeom>
              <a:rect b="b" l="l" r="r" t="t"/>
              <a:pathLst>
                <a:path extrusionOk="0" h="31511" w="32129">
                  <a:moveTo>
                    <a:pt x="16064" y="1"/>
                  </a:moveTo>
                  <a:lnTo>
                    <a:pt x="14520" y="155"/>
                  </a:lnTo>
                  <a:lnTo>
                    <a:pt x="12821" y="310"/>
                  </a:lnTo>
                  <a:lnTo>
                    <a:pt x="11276" y="773"/>
                  </a:lnTo>
                  <a:lnTo>
                    <a:pt x="9886" y="1236"/>
                  </a:lnTo>
                  <a:lnTo>
                    <a:pt x="8496" y="1854"/>
                  </a:lnTo>
                  <a:lnTo>
                    <a:pt x="7106" y="2626"/>
                  </a:lnTo>
                  <a:lnTo>
                    <a:pt x="5870" y="3553"/>
                  </a:lnTo>
                  <a:lnTo>
                    <a:pt x="4789" y="4480"/>
                  </a:lnTo>
                  <a:lnTo>
                    <a:pt x="3708" y="5561"/>
                  </a:lnTo>
                  <a:lnTo>
                    <a:pt x="2781" y="6797"/>
                  </a:lnTo>
                  <a:lnTo>
                    <a:pt x="2009" y="8032"/>
                  </a:lnTo>
                  <a:lnTo>
                    <a:pt x="1391" y="9423"/>
                  </a:lnTo>
                  <a:lnTo>
                    <a:pt x="773" y="10813"/>
                  </a:lnTo>
                  <a:lnTo>
                    <a:pt x="464" y="12357"/>
                  </a:lnTo>
                  <a:lnTo>
                    <a:pt x="155" y="14056"/>
                  </a:lnTo>
                  <a:lnTo>
                    <a:pt x="1" y="15755"/>
                  </a:lnTo>
                  <a:lnTo>
                    <a:pt x="155" y="17300"/>
                  </a:lnTo>
                  <a:lnTo>
                    <a:pt x="464" y="18845"/>
                  </a:lnTo>
                  <a:lnTo>
                    <a:pt x="773" y="20389"/>
                  </a:lnTo>
                  <a:lnTo>
                    <a:pt x="1236" y="21934"/>
                  </a:lnTo>
                  <a:lnTo>
                    <a:pt x="2009" y="23169"/>
                  </a:lnTo>
                  <a:lnTo>
                    <a:pt x="2781" y="24560"/>
                  </a:lnTo>
                  <a:lnTo>
                    <a:pt x="3708" y="25795"/>
                  </a:lnTo>
                  <a:lnTo>
                    <a:pt x="4634" y="26876"/>
                  </a:lnTo>
                  <a:lnTo>
                    <a:pt x="5716" y="27958"/>
                  </a:lnTo>
                  <a:lnTo>
                    <a:pt x="6951" y="28730"/>
                  </a:lnTo>
                  <a:lnTo>
                    <a:pt x="8341" y="29502"/>
                  </a:lnTo>
                  <a:lnTo>
                    <a:pt x="9732" y="30274"/>
                  </a:lnTo>
                  <a:lnTo>
                    <a:pt x="11122" y="30738"/>
                  </a:lnTo>
                  <a:lnTo>
                    <a:pt x="12666" y="31201"/>
                  </a:lnTo>
                  <a:lnTo>
                    <a:pt x="14365" y="31356"/>
                  </a:lnTo>
                  <a:lnTo>
                    <a:pt x="16064" y="31510"/>
                  </a:lnTo>
                  <a:lnTo>
                    <a:pt x="18072" y="31356"/>
                  </a:lnTo>
                  <a:lnTo>
                    <a:pt x="20235" y="30892"/>
                  </a:lnTo>
                  <a:lnTo>
                    <a:pt x="22397" y="30274"/>
                  </a:lnTo>
                  <a:lnTo>
                    <a:pt x="24405" y="29348"/>
                  </a:lnTo>
                  <a:lnTo>
                    <a:pt x="26259" y="27958"/>
                  </a:lnTo>
                  <a:lnTo>
                    <a:pt x="27185" y="27340"/>
                  </a:lnTo>
                  <a:lnTo>
                    <a:pt x="28112" y="26413"/>
                  </a:lnTo>
                  <a:lnTo>
                    <a:pt x="28885" y="25641"/>
                  </a:lnTo>
                  <a:lnTo>
                    <a:pt x="29502" y="24560"/>
                  </a:lnTo>
                  <a:lnTo>
                    <a:pt x="30275" y="23478"/>
                  </a:lnTo>
                  <a:lnTo>
                    <a:pt x="30738" y="22397"/>
                  </a:lnTo>
                  <a:lnTo>
                    <a:pt x="31510" y="20389"/>
                  </a:lnTo>
                  <a:lnTo>
                    <a:pt x="31974" y="18381"/>
                  </a:lnTo>
                  <a:lnTo>
                    <a:pt x="32128" y="16528"/>
                  </a:lnTo>
                  <a:lnTo>
                    <a:pt x="32128" y="14829"/>
                  </a:lnTo>
                  <a:lnTo>
                    <a:pt x="13748" y="14829"/>
                  </a:lnTo>
                  <a:lnTo>
                    <a:pt x="13748" y="19617"/>
                  </a:lnTo>
                  <a:lnTo>
                    <a:pt x="25023" y="19617"/>
                  </a:lnTo>
                  <a:lnTo>
                    <a:pt x="24714" y="21007"/>
                  </a:lnTo>
                  <a:lnTo>
                    <a:pt x="23942" y="22243"/>
                  </a:lnTo>
                  <a:lnTo>
                    <a:pt x="23015" y="23324"/>
                  </a:lnTo>
                  <a:lnTo>
                    <a:pt x="21934" y="24251"/>
                  </a:lnTo>
                  <a:lnTo>
                    <a:pt x="20698" y="25023"/>
                  </a:lnTo>
                  <a:lnTo>
                    <a:pt x="19308" y="25641"/>
                  </a:lnTo>
                  <a:lnTo>
                    <a:pt x="17763" y="25950"/>
                  </a:lnTo>
                  <a:lnTo>
                    <a:pt x="15910" y="26104"/>
                  </a:lnTo>
                  <a:lnTo>
                    <a:pt x="14211" y="25950"/>
                  </a:lnTo>
                  <a:lnTo>
                    <a:pt x="12357" y="25486"/>
                  </a:lnTo>
                  <a:lnTo>
                    <a:pt x="10813" y="24560"/>
                  </a:lnTo>
                  <a:lnTo>
                    <a:pt x="10040" y="24096"/>
                  </a:lnTo>
                  <a:lnTo>
                    <a:pt x="9268" y="23478"/>
                  </a:lnTo>
                  <a:lnTo>
                    <a:pt x="8650" y="22706"/>
                  </a:lnTo>
                  <a:lnTo>
                    <a:pt x="8033" y="21934"/>
                  </a:lnTo>
                  <a:lnTo>
                    <a:pt x="7415" y="21161"/>
                  </a:lnTo>
                  <a:lnTo>
                    <a:pt x="6951" y="20235"/>
                  </a:lnTo>
                  <a:lnTo>
                    <a:pt x="6642" y="19153"/>
                  </a:lnTo>
                  <a:lnTo>
                    <a:pt x="6333" y="18072"/>
                  </a:lnTo>
                  <a:lnTo>
                    <a:pt x="6179" y="16991"/>
                  </a:lnTo>
                  <a:lnTo>
                    <a:pt x="6179" y="15755"/>
                  </a:lnTo>
                  <a:lnTo>
                    <a:pt x="6179" y="14520"/>
                  </a:lnTo>
                  <a:lnTo>
                    <a:pt x="6333" y="13284"/>
                  </a:lnTo>
                  <a:lnTo>
                    <a:pt x="6642" y="12357"/>
                  </a:lnTo>
                  <a:lnTo>
                    <a:pt x="6951" y="11276"/>
                  </a:lnTo>
                  <a:lnTo>
                    <a:pt x="7415" y="10349"/>
                  </a:lnTo>
                  <a:lnTo>
                    <a:pt x="8033" y="9577"/>
                  </a:lnTo>
                  <a:lnTo>
                    <a:pt x="8650" y="8805"/>
                  </a:lnTo>
                  <a:lnTo>
                    <a:pt x="9268" y="8032"/>
                  </a:lnTo>
                  <a:lnTo>
                    <a:pt x="10040" y="7415"/>
                  </a:lnTo>
                  <a:lnTo>
                    <a:pt x="10813" y="6951"/>
                  </a:lnTo>
                  <a:lnTo>
                    <a:pt x="12357" y="6024"/>
                  </a:lnTo>
                  <a:lnTo>
                    <a:pt x="14211" y="5561"/>
                  </a:lnTo>
                  <a:lnTo>
                    <a:pt x="15910" y="5407"/>
                  </a:lnTo>
                  <a:lnTo>
                    <a:pt x="17609" y="5561"/>
                  </a:lnTo>
                  <a:lnTo>
                    <a:pt x="19154" y="6024"/>
                  </a:lnTo>
                  <a:lnTo>
                    <a:pt x="20544" y="6642"/>
                  </a:lnTo>
                  <a:lnTo>
                    <a:pt x="21779" y="7415"/>
                  </a:lnTo>
                  <a:lnTo>
                    <a:pt x="23015" y="8650"/>
                  </a:lnTo>
                  <a:lnTo>
                    <a:pt x="24096" y="9886"/>
                  </a:lnTo>
                  <a:lnTo>
                    <a:pt x="30893" y="9886"/>
                  </a:lnTo>
                  <a:lnTo>
                    <a:pt x="30429" y="8959"/>
                  </a:lnTo>
                  <a:lnTo>
                    <a:pt x="29966" y="7878"/>
                  </a:lnTo>
                  <a:lnTo>
                    <a:pt x="28730" y="6024"/>
                  </a:lnTo>
                  <a:lnTo>
                    <a:pt x="27185" y="4325"/>
                  </a:lnTo>
                  <a:lnTo>
                    <a:pt x="25332" y="2935"/>
                  </a:lnTo>
                  <a:lnTo>
                    <a:pt x="23324" y="1700"/>
                  </a:lnTo>
                  <a:lnTo>
                    <a:pt x="21007" y="773"/>
                  </a:lnTo>
                  <a:lnTo>
                    <a:pt x="19771" y="464"/>
                  </a:lnTo>
                  <a:lnTo>
                    <a:pt x="18690" y="310"/>
                  </a:lnTo>
                  <a:lnTo>
                    <a:pt x="17300" y="155"/>
                  </a:lnTo>
                  <a:lnTo>
                    <a:pt x="16064"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5" name="Google Shape;415;p24"/>
            <p:cNvSpPr/>
            <p:nvPr/>
          </p:nvSpPr>
          <p:spPr>
            <a:xfrm>
              <a:off x="6602248" y="3118386"/>
              <a:ext cx="20628" cy="115423"/>
            </a:xfrm>
            <a:custGeom>
              <a:rect b="b" l="l" r="r" t="t"/>
              <a:pathLst>
                <a:path extrusionOk="0" h="30275" w="5407">
                  <a:moveTo>
                    <a:pt x="0" y="0"/>
                  </a:moveTo>
                  <a:lnTo>
                    <a:pt x="0" y="4789"/>
                  </a:lnTo>
                  <a:lnTo>
                    <a:pt x="5406" y="4789"/>
                  </a:lnTo>
                  <a:lnTo>
                    <a:pt x="5406" y="0"/>
                  </a:lnTo>
                  <a:close/>
                  <a:moveTo>
                    <a:pt x="0" y="7878"/>
                  </a:moveTo>
                  <a:lnTo>
                    <a:pt x="0" y="30274"/>
                  </a:lnTo>
                  <a:lnTo>
                    <a:pt x="5406" y="30274"/>
                  </a:lnTo>
                  <a:lnTo>
                    <a:pt x="5406" y="7878"/>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6" name="Google Shape;416;p24"/>
            <p:cNvSpPr/>
            <p:nvPr/>
          </p:nvSpPr>
          <p:spPr>
            <a:xfrm>
              <a:off x="6635834" y="3118386"/>
              <a:ext cx="49500" cy="115423"/>
            </a:xfrm>
            <a:custGeom>
              <a:rect b="b" l="l" r="r" t="t"/>
              <a:pathLst>
                <a:path extrusionOk="0" h="30275" w="12975">
                  <a:moveTo>
                    <a:pt x="3707" y="0"/>
                  </a:moveTo>
                  <a:lnTo>
                    <a:pt x="3707" y="7878"/>
                  </a:lnTo>
                  <a:lnTo>
                    <a:pt x="0" y="7878"/>
                  </a:lnTo>
                  <a:lnTo>
                    <a:pt x="0" y="11894"/>
                  </a:lnTo>
                  <a:lnTo>
                    <a:pt x="3707" y="11894"/>
                  </a:lnTo>
                  <a:lnTo>
                    <a:pt x="3707" y="30274"/>
                  </a:lnTo>
                  <a:lnTo>
                    <a:pt x="9113" y="30274"/>
                  </a:lnTo>
                  <a:lnTo>
                    <a:pt x="9113" y="11894"/>
                  </a:lnTo>
                  <a:lnTo>
                    <a:pt x="12975" y="11894"/>
                  </a:lnTo>
                  <a:lnTo>
                    <a:pt x="12975" y="7878"/>
                  </a:lnTo>
                  <a:lnTo>
                    <a:pt x="9113" y="7878"/>
                  </a:lnTo>
                  <a:lnTo>
                    <a:pt x="9113"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7" name="Google Shape;417;p24"/>
            <p:cNvSpPr/>
            <p:nvPr/>
          </p:nvSpPr>
          <p:spPr>
            <a:xfrm>
              <a:off x="6701830" y="3118386"/>
              <a:ext cx="90160" cy="115423"/>
            </a:xfrm>
            <a:custGeom>
              <a:rect b="b" l="l" r="r" t="t"/>
              <a:pathLst>
                <a:path extrusionOk="0" h="30275" w="23633">
                  <a:moveTo>
                    <a:pt x="1" y="0"/>
                  </a:moveTo>
                  <a:lnTo>
                    <a:pt x="1" y="30274"/>
                  </a:lnTo>
                  <a:lnTo>
                    <a:pt x="6179" y="30274"/>
                  </a:lnTo>
                  <a:lnTo>
                    <a:pt x="6179" y="16682"/>
                  </a:lnTo>
                  <a:lnTo>
                    <a:pt x="16219" y="30274"/>
                  </a:lnTo>
                  <a:lnTo>
                    <a:pt x="23633" y="30274"/>
                  </a:lnTo>
                  <a:lnTo>
                    <a:pt x="11585" y="15137"/>
                  </a:lnTo>
                  <a:lnTo>
                    <a:pt x="22552" y="0"/>
                  </a:lnTo>
                  <a:lnTo>
                    <a:pt x="16219" y="0"/>
                  </a:lnTo>
                  <a:lnTo>
                    <a:pt x="6179" y="14056"/>
                  </a:lnTo>
                  <a:lnTo>
                    <a:pt x="6179"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8" name="Google Shape;418;p24"/>
            <p:cNvSpPr/>
            <p:nvPr/>
          </p:nvSpPr>
          <p:spPr>
            <a:xfrm>
              <a:off x="6803184" y="3145474"/>
              <a:ext cx="43022" cy="88336"/>
            </a:xfrm>
            <a:custGeom>
              <a:rect b="b" l="l" r="r" t="t"/>
              <a:pathLst>
                <a:path extrusionOk="0" h="23170" w="11277">
                  <a:moveTo>
                    <a:pt x="11276" y="1"/>
                  </a:moveTo>
                  <a:lnTo>
                    <a:pt x="10041" y="155"/>
                  </a:lnTo>
                  <a:lnTo>
                    <a:pt x="8959" y="309"/>
                  </a:lnTo>
                  <a:lnTo>
                    <a:pt x="8033" y="618"/>
                  </a:lnTo>
                  <a:lnTo>
                    <a:pt x="7260" y="1082"/>
                  </a:lnTo>
                  <a:lnTo>
                    <a:pt x="6642" y="1700"/>
                  </a:lnTo>
                  <a:lnTo>
                    <a:pt x="6025" y="2317"/>
                  </a:lnTo>
                  <a:lnTo>
                    <a:pt x="5561" y="2935"/>
                  </a:lnTo>
                  <a:lnTo>
                    <a:pt x="5098" y="3708"/>
                  </a:lnTo>
                  <a:lnTo>
                    <a:pt x="5098" y="773"/>
                  </a:lnTo>
                  <a:lnTo>
                    <a:pt x="1" y="773"/>
                  </a:lnTo>
                  <a:lnTo>
                    <a:pt x="1" y="23169"/>
                  </a:lnTo>
                  <a:lnTo>
                    <a:pt x="5407" y="23169"/>
                  </a:lnTo>
                  <a:lnTo>
                    <a:pt x="5407" y="11122"/>
                  </a:lnTo>
                  <a:lnTo>
                    <a:pt x="5407" y="9731"/>
                  </a:lnTo>
                  <a:lnTo>
                    <a:pt x="5716" y="8496"/>
                  </a:lnTo>
                  <a:lnTo>
                    <a:pt x="6179" y="7569"/>
                  </a:lnTo>
                  <a:lnTo>
                    <a:pt x="6797" y="6797"/>
                  </a:lnTo>
                  <a:lnTo>
                    <a:pt x="7569" y="6179"/>
                  </a:lnTo>
                  <a:lnTo>
                    <a:pt x="8496" y="5715"/>
                  </a:lnTo>
                  <a:lnTo>
                    <a:pt x="9732" y="5561"/>
                  </a:lnTo>
                  <a:lnTo>
                    <a:pt x="11122" y="5407"/>
                  </a:lnTo>
                  <a:lnTo>
                    <a:pt x="11276" y="5407"/>
                  </a:lnTo>
                  <a:lnTo>
                    <a:pt x="11276"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9" name="Google Shape;419;p24"/>
            <p:cNvSpPr/>
            <p:nvPr/>
          </p:nvSpPr>
          <p:spPr>
            <a:xfrm>
              <a:off x="6850913" y="3145474"/>
              <a:ext cx="92521" cy="91279"/>
            </a:xfrm>
            <a:custGeom>
              <a:rect b="b" l="l" r="r" t="t"/>
              <a:pathLst>
                <a:path extrusionOk="0" h="23942" w="24252">
                  <a:moveTo>
                    <a:pt x="12049" y="4943"/>
                  </a:moveTo>
                  <a:lnTo>
                    <a:pt x="13284" y="5098"/>
                  </a:lnTo>
                  <a:lnTo>
                    <a:pt x="14211" y="5407"/>
                  </a:lnTo>
                  <a:lnTo>
                    <a:pt x="15292" y="5715"/>
                  </a:lnTo>
                  <a:lnTo>
                    <a:pt x="16065" y="6179"/>
                  </a:lnTo>
                  <a:lnTo>
                    <a:pt x="16837" y="6797"/>
                  </a:lnTo>
                  <a:lnTo>
                    <a:pt x="17455" y="7415"/>
                  </a:lnTo>
                  <a:lnTo>
                    <a:pt x="17918" y="8187"/>
                  </a:lnTo>
                  <a:lnTo>
                    <a:pt x="18382" y="8959"/>
                  </a:lnTo>
                  <a:lnTo>
                    <a:pt x="18691" y="9731"/>
                  </a:lnTo>
                  <a:lnTo>
                    <a:pt x="18845" y="10504"/>
                  </a:lnTo>
                  <a:lnTo>
                    <a:pt x="18999" y="12203"/>
                  </a:lnTo>
                  <a:lnTo>
                    <a:pt x="18691" y="13747"/>
                  </a:lnTo>
                  <a:lnTo>
                    <a:pt x="18382" y="14520"/>
                  </a:lnTo>
                  <a:lnTo>
                    <a:pt x="18073" y="15292"/>
                  </a:lnTo>
                  <a:lnTo>
                    <a:pt x="17609" y="16064"/>
                  </a:lnTo>
                  <a:lnTo>
                    <a:pt x="17146" y="16682"/>
                  </a:lnTo>
                  <a:lnTo>
                    <a:pt x="16528" y="17300"/>
                  </a:lnTo>
                  <a:lnTo>
                    <a:pt x="15756" y="17918"/>
                  </a:lnTo>
                  <a:lnTo>
                    <a:pt x="14984" y="18227"/>
                  </a:lnTo>
                  <a:lnTo>
                    <a:pt x="14211" y="18536"/>
                  </a:lnTo>
                  <a:lnTo>
                    <a:pt x="13130" y="18844"/>
                  </a:lnTo>
                  <a:lnTo>
                    <a:pt x="11276" y="18844"/>
                  </a:lnTo>
                  <a:lnTo>
                    <a:pt x="10504" y="18690"/>
                  </a:lnTo>
                  <a:lnTo>
                    <a:pt x="8960" y="18227"/>
                  </a:lnTo>
                  <a:lnTo>
                    <a:pt x="7878" y="17454"/>
                  </a:lnTo>
                  <a:lnTo>
                    <a:pt x="6952" y="16528"/>
                  </a:lnTo>
                  <a:lnTo>
                    <a:pt x="6179" y="15446"/>
                  </a:lnTo>
                  <a:lnTo>
                    <a:pt x="5716" y="14365"/>
                  </a:lnTo>
                  <a:lnTo>
                    <a:pt x="5407" y="13130"/>
                  </a:lnTo>
                  <a:lnTo>
                    <a:pt x="5253" y="12048"/>
                  </a:lnTo>
                  <a:lnTo>
                    <a:pt x="5407" y="10658"/>
                  </a:lnTo>
                  <a:lnTo>
                    <a:pt x="5716" y="9422"/>
                  </a:lnTo>
                  <a:lnTo>
                    <a:pt x="6334" y="8341"/>
                  </a:lnTo>
                  <a:lnTo>
                    <a:pt x="7106" y="7260"/>
                  </a:lnTo>
                  <a:lnTo>
                    <a:pt x="8033" y="6333"/>
                  </a:lnTo>
                  <a:lnTo>
                    <a:pt x="9114" y="5561"/>
                  </a:lnTo>
                  <a:lnTo>
                    <a:pt x="10504" y="5252"/>
                  </a:lnTo>
                  <a:lnTo>
                    <a:pt x="12049" y="4943"/>
                  </a:lnTo>
                  <a:close/>
                  <a:moveTo>
                    <a:pt x="11276" y="1"/>
                  </a:moveTo>
                  <a:lnTo>
                    <a:pt x="10195" y="155"/>
                  </a:lnTo>
                  <a:lnTo>
                    <a:pt x="8960" y="309"/>
                  </a:lnTo>
                  <a:lnTo>
                    <a:pt x="7878" y="464"/>
                  </a:lnTo>
                  <a:lnTo>
                    <a:pt x="6952" y="927"/>
                  </a:lnTo>
                  <a:lnTo>
                    <a:pt x="5870" y="1391"/>
                  </a:lnTo>
                  <a:lnTo>
                    <a:pt x="4944" y="1854"/>
                  </a:lnTo>
                  <a:lnTo>
                    <a:pt x="4017" y="2626"/>
                  </a:lnTo>
                  <a:lnTo>
                    <a:pt x="3245" y="3399"/>
                  </a:lnTo>
                  <a:lnTo>
                    <a:pt x="2472" y="4171"/>
                  </a:lnTo>
                  <a:lnTo>
                    <a:pt x="1854" y="5098"/>
                  </a:lnTo>
                  <a:lnTo>
                    <a:pt x="1237" y="6024"/>
                  </a:lnTo>
                  <a:lnTo>
                    <a:pt x="773" y="7106"/>
                  </a:lnTo>
                  <a:lnTo>
                    <a:pt x="464" y="8187"/>
                  </a:lnTo>
                  <a:lnTo>
                    <a:pt x="155" y="9422"/>
                  </a:lnTo>
                  <a:lnTo>
                    <a:pt x="1" y="10658"/>
                  </a:lnTo>
                  <a:lnTo>
                    <a:pt x="1" y="11894"/>
                  </a:lnTo>
                  <a:lnTo>
                    <a:pt x="1" y="13130"/>
                  </a:lnTo>
                  <a:lnTo>
                    <a:pt x="155" y="14211"/>
                  </a:lnTo>
                  <a:lnTo>
                    <a:pt x="310" y="15446"/>
                  </a:lnTo>
                  <a:lnTo>
                    <a:pt x="773" y="16528"/>
                  </a:lnTo>
                  <a:lnTo>
                    <a:pt x="1082" y="17454"/>
                  </a:lnTo>
                  <a:lnTo>
                    <a:pt x="1700" y="18536"/>
                  </a:lnTo>
                  <a:lnTo>
                    <a:pt x="2318" y="19462"/>
                  </a:lnTo>
                  <a:lnTo>
                    <a:pt x="2936" y="20235"/>
                  </a:lnTo>
                  <a:lnTo>
                    <a:pt x="3708" y="21007"/>
                  </a:lnTo>
                  <a:lnTo>
                    <a:pt x="4635" y="21779"/>
                  </a:lnTo>
                  <a:lnTo>
                    <a:pt x="5561" y="22397"/>
                  </a:lnTo>
                  <a:lnTo>
                    <a:pt x="6488" y="22860"/>
                  </a:lnTo>
                  <a:lnTo>
                    <a:pt x="7569" y="23324"/>
                  </a:lnTo>
                  <a:lnTo>
                    <a:pt x="8805" y="23633"/>
                  </a:lnTo>
                  <a:lnTo>
                    <a:pt x="10041" y="23787"/>
                  </a:lnTo>
                  <a:lnTo>
                    <a:pt x="11276" y="23942"/>
                  </a:lnTo>
                  <a:lnTo>
                    <a:pt x="12512" y="23787"/>
                  </a:lnTo>
                  <a:lnTo>
                    <a:pt x="13593" y="23633"/>
                  </a:lnTo>
                  <a:lnTo>
                    <a:pt x="14675" y="23324"/>
                  </a:lnTo>
                  <a:lnTo>
                    <a:pt x="15756" y="22860"/>
                  </a:lnTo>
                  <a:lnTo>
                    <a:pt x="16683" y="22397"/>
                  </a:lnTo>
                  <a:lnTo>
                    <a:pt x="17609" y="21625"/>
                  </a:lnTo>
                  <a:lnTo>
                    <a:pt x="18227" y="20852"/>
                  </a:lnTo>
                  <a:lnTo>
                    <a:pt x="18845" y="19926"/>
                  </a:lnTo>
                  <a:lnTo>
                    <a:pt x="18845" y="23169"/>
                  </a:lnTo>
                  <a:lnTo>
                    <a:pt x="24251" y="23169"/>
                  </a:lnTo>
                  <a:lnTo>
                    <a:pt x="24251" y="773"/>
                  </a:lnTo>
                  <a:lnTo>
                    <a:pt x="18845" y="773"/>
                  </a:lnTo>
                  <a:lnTo>
                    <a:pt x="18845" y="4016"/>
                  </a:lnTo>
                  <a:lnTo>
                    <a:pt x="18536" y="3244"/>
                  </a:lnTo>
                  <a:lnTo>
                    <a:pt x="17918" y="2626"/>
                  </a:lnTo>
                  <a:lnTo>
                    <a:pt x="17146" y="2008"/>
                  </a:lnTo>
                  <a:lnTo>
                    <a:pt x="16219" y="1391"/>
                  </a:lnTo>
                  <a:lnTo>
                    <a:pt x="15292" y="773"/>
                  </a:lnTo>
                  <a:lnTo>
                    <a:pt x="14057" y="464"/>
                  </a:lnTo>
                  <a:lnTo>
                    <a:pt x="12821" y="155"/>
                  </a:lnTo>
                  <a:lnTo>
                    <a:pt x="11276"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0" name="Google Shape;420;p24"/>
            <p:cNvSpPr/>
            <p:nvPr/>
          </p:nvSpPr>
          <p:spPr>
            <a:xfrm>
              <a:off x="6965820" y="3118386"/>
              <a:ext cx="74251" cy="115423"/>
            </a:xfrm>
            <a:custGeom>
              <a:rect b="b" l="l" r="r" t="t"/>
              <a:pathLst>
                <a:path extrusionOk="0" h="30275" w="19463">
                  <a:moveTo>
                    <a:pt x="1" y="0"/>
                  </a:moveTo>
                  <a:lnTo>
                    <a:pt x="1" y="30274"/>
                  </a:lnTo>
                  <a:lnTo>
                    <a:pt x="5407" y="30274"/>
                  </a:lnTo>
                  <a:lnTo>
                    <a:pt x="5407" y="18999"/>
                  </a:lnTo>
                  <a:lnTo>
                    <a:pt x="13439" y="30274"/>
                  </a:lnTo>
                  <a:lnTo>
                    <a:pt x="19462" y="30274"/>
                  </a:lnTo>
                  <a:lnTo>
                    <a:pt x="10195" y="17763"/>
                  </a:lnTo>
                  <a:lnTo>
                    <a:pt x="19462" y="7878"/>
                  </a:lnTo>
                  <a:lnTo>
                    <a:pt x="13130" y="7878"/>
                  </a:lnTo>
                  <a:lnTo>
                    <a:pt x="5407" y="16373"/>
                  </a:lnTo>
                  <a:lnTo>
                    <a:pt x="5407"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1" name="Google Shape;421;p24"/>
            <p:cNvSpPr/>
            <p:nvPr/>
          </p:nvSpPr>
          <p:spPr>
            <a:xfrm>
              <a:off x="7041834" y="3145474"/>
              <a:ext cx="90751" cy="90692"/>
            </a:xfrm>
            <a:custGeom>
              <a:rect b="b" l="l" r="r" t="t"/>
              <a:pathLst>
                <a:path extrusionOk="0" h="23788" w="23788">
                  <a:moveTo>
                    <a:pt x="10967" y="4634"/>
                  </a:moveTo>
                  <a:lnTo>
                    <a:pt x="12049" y="4789"/>
                  </a:lnTo>
                  <a:lnTo>
                    <a:pt x="12975" y="4943"/>
                  </a:lnTo>
                  <a:lnTo>
                    <a:pt x="13902" y="5252"/>
                  </a:lnTo>
                  <a:lnTo>
                    <a:pt x="14674" y="5715"/>
                  </a:lnTo>
                  <a:lnTo>
                    <a:pt x="5870" y="14983"/>
                  </a:lnTo>
                  <a:lnTo>
                    <a:pt x="5407" y="14211"/>
                  </a:lnTo>
                  <a:lnTo>
                    <a:pt x="4944" y="13438"/>
                  </a:lnTo>
                  <a:lnTo>
                    <a:pt x="4789" y="12357"/>
                  </a:lnTo>
                  <a:lnTo>
                    <a:pt x="4635" y="11430"/>
                  </a:lnTo>
                  <a:lnTo>
                    <a:pt x="4789" y="10195"/>
                  </a:lnTo>
                  <a:lnTo>
                    <a:pt x="5098" y="9114"/>
                  </a:lnTo>
                  <a:lnTo>
                    <a:pt x="5716" y="8032"/>
                  </a:lnTo>
                  <a:lnTo>
                    <a:pt x="6643" y="6797"/>
                  </a:lnTo>
                  <a:lnTo>
                    <a:pt x="7569" y="5870"/>
                  </a:lnTo>
                  <a:lnTo>
                    <a:pt x="8651" y="5252"/>
                  </a:lnTo>
                  <a:lnTo>
                    <a:pt x="9886" y="4943"/>
                  </a:lnTo>
                  <a:lnTo>
                    <a:pt x="10967" y="4634"/>
                  </a:lnTo>
                  <a:close/>
                  <a:moveTo>
                    <a:pt x="11431" y="1"/>
                  </a:moveTo>
                  <a:lnTo>
                    <a:pt x="10350" y="155"/>
                  </a:lnTo>
                  <a:lnTo>
                    <a:pt x="9268" y="309"/>
                  </a:lnTo>
                  <a:lnTo>
                    <a:pt x="8187" y="618"/>
                  </a:lnTo>
                  <a:lnTo>
                    <a:pt x="7106" y="927"/>
                  </a:lnTo>
                  <a:lnTo>
                    <a:pt x="6025" y="1545"/>
                  </a:lnTo>
                  <a:lnTo>
                    <a:pt x="5098" y="2163"/>
                  </a:lnTo>
                  <a:lnTo>
                    <a:pt x="4171" y="2935"/>
                  </a:lnTo>
                  <a:lnTo>
                    <a:pt x="3244" y="3708"/>
                  </a:lnTo>
                  <a:lnTo>
                    <a:pt x="2472" y="4789"/>
                  </a:lnTo>
                  <a:lnTo>
                    <a:pt x="1700" y="5715"/>
                  </a:lnTo>
                  <a:lnTo>
                    <a:pt x="1236" y="6797"/>
                  </a:lnTo>
                  <a:lnTo>
                    <a:pt x="773" y="7878"/>
                  </a:lnTo>
                  <a:lnTo>
                    <a:pt x="464" y="8959"/>
                  </a:lnTo>
                  <a:lnTo>
                    <a:pt x="155" y="10040"/>
                  </a:lnTo>
                  <a:lnTo>
                    <a:pt x="1" y="11276"/>
                  </a:lnTo>
                  <a:lnTo>
                    <a:pt x="1" y="12357"/>
                  </a:lnTo>
                  <a:lnTo>
                    <a:pt x="155" y="13438"/>
                  </a:lnTo>
                  <a:lnTo>
                    <a:pt x="464" y="14674"/>
                  </a:lnTo>
                  <a:lnTo>
                    <a:pt x="773" y="15755"/>
                  </a:lnTo>
                  <a:lnTo>
                    <a:pt x="1236" y="16837"/>
                  </a:lnTo>
                  <a:lnTo>
                    <a:pt x="1700" y="17763"/>
                  </a:lnTo>
                  <a:lnTo>
                    <a:pt x="2318" y="18844"/>
                  </a:lnTo>
                  <a:lnTo>
                    <a:pt x="3090" y="19771"/>
                  </a:lnTo>
                  <a:lnTo>
                    <a:pt x="3862" y="20544"/>
                  </a:lnTo>
                  <a:lnTo>
                    <a:pt x="4789" y="21316"/>
                  </a:lnTo>
                  <a:lnTo>
                    <a:pt x="5716" y="21934"/>
                  </a:lnTo>
                  <a:lnTo>
                    <a:pt x="6643" y="22551"/>
                  </a:lnTo>
                  <a:lnTo>
                    <a:pt x="7724" y="23015"/>
                  </a:lnTo>
                  <a:lnTo>
                    <a:pt x="8805" y="23324"/>
                  </a:lnTo>
                  <a:lnTo>
                    <a:pt x="9886" y="23633"/>
                  </a:lnTo>
                  <a:lnTo>
                    <a:pt x="10967" y="23787"/>
                  </a:lnTo>
                  <a:lnTo>
                    <a:pt x="13284" y="23787"/>
                  </a:lnTo>
                  <a:lnTo>
                    <a:pt x="14366" y="23633"/>
                  </a:lnTo>
                  <a:lnTo>
                    <a:pt x="15601" y="23324"/>
                  </a:lnTo>
                  <a:lnTo>
                    <a:pt x="16682" y="22860"/>
                  </a:lnTo>
                  <a:lnTo>
                    <a:pt x="17764" y="22397"/>
                  </a:lnTo>
                  <a:lnTo>
                    <a:pt x="18690" y="21779"/>
                  </a:lnTo>
                  <a:lnTo>
                    <a:pt x="19772" y="21007"/>
                  </a:lnTo>
                  <a:lnTo>
                    <a:pt x="20698" y="20080"/>
                  </a:lnTo>
                  <a:lnTo>
                    <a:pt x="21780" y="18690"/>
                  </a:lnTo>
                  <a:lnTo>
                    <a:pt x="22552" y="17300"/>
                  </a:lnTo>
                  <a:lnTo>
                    <a:pt x="23170" y="15755"/>
                  </a:lnTo>
                  <a:lnTo>
                    <a:pt x="23633" y="14056"/>
                  </a:lnTo>
                  <a:lnTo>
                    <a:pt x="23788" y="12357"/>
                  </a:lnTo>
                  <a:lnTo>
                    <a:pt x="23633" y="10504"/>
                  </a:lnTo>
                  <a:lnTo>
                    <a:pt x="23324" y="8805"/>
                  </a:lnTo>
                  <a:lnTo>
                    <a:pt x="22706" y="6951"/>
                  </a:lnTo>
                  <a:lnTo>
                    <a:pt x="18845" y="10967"/>
                  </a:lnTo>
                  <a:lnTo>
                    <a:pt x="18999" y="11585"/>
                  </a:lnTo>
                  <a:lnTo>
                    <a:pt x="19154" y="12357"/>
                  </a:lnTo>
                  <a:lnTo>
                    <a:pt x="19154" y="13130"/>
                  </a:lnTo>
                  <a:lnTo>
                    <a:pt x="18999" y="13902"/>
                  </a:lnTo>
                  <a:lnTo>
                    <a:pt x="18690" y="14674"/>
                  </a:lnTo>
                  <a:lnTo>
                    <a:pt x="18382" y="15446"/>
                  </a:lnTo>
                  <a:lnTo>
                    <a:pt x="17918" y="16219"/>
                  </a:lnTo>
                  <a:lnTo>
                    <a:pt x="17300" y="16837"/>
                  </a:lnTo>
                  <a:lnTo>
                    <a:pt x="16528" y="17763"/>
                  </a:lnTo>
                  <a:lnTo>
                    <a:pt x="15447" y="18381"/>
                  </a:lnTo>
                  <a:lnTo>
                    <a:pt x="14520" y="18844"/>
                  </a:lnTo>
                  <a:lnTo>
                    <a:pt x="13284" y="18999"/>
                  </a:lnTo>
                  <a:lnTo>
                    <a:pt x="12203" y="19153"/>
                  </a:lnTo>
                  <a:lnTo>
                    <a:pt x="10967" y="18999"/>
                  </a:lnTo>
                  <a:lnTo>
                    <a:pt x="9886" y="18536"/>
                  </a:lnTo>
                  <a:lnTo>
                    <a:pt x="8805" y="17763"/>
                  </a:lnTo>
                  <a:lnTo>
                    <a:pt x="21162" y="4634"/>
                  </a:lnTo>
                  <a:lnTo>
                    <a:pt x="20235" y="3553"/>
                  </a:lnTo>
                  <a:lnTo>
                    <a:pt x="19154" y="2626"/>
                  </a:lnTo>
                  <a:lnTo>
                    <a:pt x="18073" y="1854"/>
                  </a:lnTo>
                  <a:lnTo>
                    <a:pt x="16837" y="1236"/>
                  </a:lnTo>
                  <a:lnTo>
                    <a:pt x="15601" y="618"/>
                  </a:lnTo>
                  <a:lnTo>
                    <a:pt x="14366" y="309"/>
                  </a:lnTo>
                  <a:lnTo>
                    <a:pt x="12975" y="155"/>
                  </a:lnTo>
                  <a:lnTo>
                    <a:pt x="11431"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2" name="Google Shape;422;p24"/>
            <p:cNvSpPr/>
            <p:nvPr/>
          </p:nvSpPr>
          <p:spPr>
            <a:xfrm>
              <a:off x="7149082" y="3145474"/>
              <a:ext cx="78963" cy="88336"/>
            </a:xfrm>
            <a:custGeom>
              <a:rect b="b" l="l" r="r" t="t"/>
              <a:pathLst>
                <a:path extrusionOk="0" h="23170" w="20698">
                  <a:moveTo>
                    <a:pt x="11894" y="1"/>
                  </a:moveTo>
                  <a:lnTo>
                    <a:pt x="10504" y="155"/>
                  </a:lnTo>
                  <a:lnTo>
                    <a:pt x="9268" y="309"/>
                  </a:lnTo>
                  <a:lnTo>
                    <a:pt x="8187" y="773"/>
                  </a:lnTo>
                  <a:lnTo>
                    <a:pt x="7260" y="1236"/>
                  </a:lnTo>
                  <a:lnTo>
                    <a:pt x="6488" y="1700"/>
                  </a:lnTo>
                  <a:lnTo>
                    <a:pt x="5870" y="2317"/>
                  </a:lnTo>
                  <a:lnTo>
                    <a:pt x="5407" y="3090"/>
                  </a:lnTo>
                  <a:lnTo>
                    <a:pt x="4943" y="3708"/>
                  </a:lnTo>
                  <a:lnTo>
                    <a:pt x="4943" y="773"/>
                  </a:lnTo>
                  <a:lnTo>
                    <a:pt x="0" y="773"/>
                  </a:lnTo>
                  <a:lnTo>
                    <a:pt x="0" y="23169"/>
                  </a:lnTo>
                  <a:lnTo>
                    <a:pt x="5252" y="23169"/>
                  </a:lnTo>
                  <a:lnTo>
                    <a:pt x="5252" y="10813"/>
                  </a:lnTo>
                  <a:lnTo>
                    <a:pt x="5407" y="9577"/>
                  </a:lnTo>
                  <a:lnTo>
                    <a:pt x="5561" y="8496"/>
                  </a:lnTo>
                  <a:lnTo>
                    <a:pt x="5870" y="7569"/>
                  </a:lnTo>
                  <a:lnTo>
                    <a:pt x="6488" y="6797"/>
                  </a:lnTo>
                  <a:lnTo>
                    <a:pt x="7106" y="6024"/>
                  </a:lnTo>
                  <a:lnTo>
                    <a:pt x="8032" y="5561"/>
                  </a:lnTo>
                  <a:lnTo>
                    <a:pt x="9114" y="5252"/>
                  </a:lnTo>
                  <a:lnTo>
                    <a:pt x="10349" y="5098"/>
                  </a:lnTo>
                  <a:lnTo>
                    <a:pt x="11739" y="5252"/>
                  </a:lnTo>
                  <a:lnTo>
                    <a:pt x="12821" y="5561"/>
                  </a:lnTo>
                  <a:lnTo>
                    <a:pt x="13593" y="6024"/>
                  </a:lnTo>
                  <a:lnTo>
                    <a:pt x="14211" y="6797"/>
                  </a:lnTo>
                  <a:lnTo>
                    <a:pt x="14674" y="7569"/>
                  </a:lnTo>
                  <a:lnTo>
                    <a:pt x="14983" y="8650"/>
                  </a:lnTo>
                  <a:lnTo>
                    <a:pt x="15292" y="9731"/>
                  </a:lnTo>
                  <a:lnTo>
                    <a:pt x="15292" y="10967"/>
                  </a:lnTo>
                  <a:lnTo>
                    <a:pt x="15292" y="23169"/>
                  </a:lnTo>
                  <a:lnTo>
                    <a:pt x="20698" y="23169"/>
                  </a:lnTo>
                  <a:lnTo>
                    <a:pt x="20698" y="9577"/>
                  </a:lnTo>
                  <a:lnTo>
                    <a:pt x="20544" y="8032"/>
                  </a:lnTo>
                  <a:lnTo>
                    <a:pt x="20235" y="6488"/>
                  </a:lnTo>
                  <a:lnTo>
                    <a:pt x="19771" y="4789"/>
                  </a:lnTo>
                  <a:lnTo>
                    <a:pt x="18999" y="3399"/>
                  </a:lnTo>
                  <a:lnTo>
                    <a:pt x="18536" y="2626"/>
                  </a:lnTo>
                  <a:lnTo>
                    <a:pt x="17918" y="2008"/>
                  </a:lnTo>
                  <a:lnTo>
                    <a:pt x="17145" y="1545"/>
                  </a:lnTo>
                  <a:lnTo>
                    <a:pt x="16373" y="927"/>
                  </a:lnTo>
                  <a:lnTo>
                    <a:pt x="15446" y="618"/>
                  </a:lnTo>
                  <a:lnTo>
                    <a:pt x="14365" y="309"/>
                  </a:lnTo>
                  <a:lnTo>
                    <a:pt x="13284" y="155"/>
                  </a:lnTo>
                  <a:lnTo>
                    <a:pt x="11894"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3" name="Google Shape;423;p24"/>
            <p:cNvSpPr/>
            <p:nvPr/>
          </p:nvSpPr>
          <p:spPr>
            <a:xfrm>
              <a:off x="6137909" y="3031823"/>
              <a:ext cx="286384" cy="249094"/>
            </a:xfrm>
            <a:custGeom>
              <a:rect b="b" l="l" r="r" t="t"/>
              <a:pathLst>
                <a:path extrusionOk="0" h="65336" w="75068">
                  <a:moveTo>
                    <a:pt x="29038" y="35217"/>
                  </a:moveTo>
                  <a:lnTo>
                    <a:pt x="29656" y="35371"/>
                  </a:lnTo>
                  <a:lnTo>
                    <a:pt x="30120" y="35680"/>
                  </a:lnTo>
                  <a:lnTo>
                    <a:pt x="30583" y="36143"/>
                  </a:lnTo>
                  <a:lnTo>
                    <a:pt x="31046" y="36607"/>
                  </a:lnTo>
                  <a:lnTo>
                    <a:pt x="31201" y="37070"/>
                  </a:lnTo>
                  <a:lnTo>
                    <a:pt x="31510" y="37688"/>
                  </a:lnTo>
                  <a:lnTo>
                    <a:pt x="31510" y="38306"/>
                  </a:lnTo>
                  <a:lnTo>
                    <a:pt x="31510" y="38924"/>
                  </a:lnTo>
                  <a:lnTo>
                    <a:pt x="31201" y="39387"/>
                  </a:lnTo>
                  <a:lnTo>
                    <a:pt x="31046" y="40005"/>
                  </a:lnTo>
                  <a:lnTo>
                    <a:pt x="30583" y="40468"/>
                  </a:lnTo>
                  <a:lnTo>
                    <a:pt x="30120" y="40777"/>
                  </a:lnTo>
                  <a:lnTo>
                    <a:pt x="29656" y="41086"/>
                  </a:lnTo>
                  <a:lnTo>
                    <a:pt x="29038" y="41240"/>
                  </a:lnTo>
                  <a:lnTo>
                    <a:pt x="28421" y="41395"/>
                  </a:lnTo>
                  <a:lnTo>
                    <a:pt x="27803" y="41240"/>
                  </a:lnTo>
                  <a:lnTo>
                    <a:pt x="27185" y="41086"/>
                  </a:lnTo>
                  <a:lnTo>
                    <a:pt x="26721" y="40777"/>
                  </a:lnTo>
                  <a:lnTo>
                    <a:pt x="26258" y="40468"/>
                  </a:lnTo>
                  <a:lnTo>
                    <a:pt x="25795" y="40005"/>
                  </a:lnTo>
                  <a:lnTo>
                    <a:pt x="25640" y="39387"/>
                  </a:lnTo>
                  <a:lnTo>
                    <a:pt x="25331" y="38924"/>
                  </a:lnTo>
                  <a:lnTo>
                    <a:pt x="25331" y="38306"/>
                  </a:lnTo>
                  <a:lnTo>
                    <a:pt x="25331" y="37688"/>
                  </a:lnTo>
                  <a:lnTo>
                    <a:pt x="25640" y="37070"/>
                  </a:lnTo>
                  <a:lnTo>
                    <a:pt x="25795" y="36607"/>
                  </a:lnTo>
                  <a:lnTo>
                    <a:pt x="26258" y="36143"/>
                  </a:lnTo>
                  <a:lnTo>
                    <a:pt x="26721" y="35680"/>
                  </a:lnTo>
                  <a:lnTo>
                    <a:pt x="27185" y="35371"/>
                  </a:lnTo>
                  <a:lnTo>
                    <a:pt x="27803" y="35217"/>
                  </a:lnTo>
                  <a:close/>
                  <a:moveTo>
                    <a:pt x="47265" y="35217"/>
                  </a:moveTo>
                  <a:lnTo>
                    <a:pt x="47882" y="35371"/>
                  </a:lnTo>
                  <a:lnTo>
                    <a:pt x="48346" y="35680"/>
                  </a:lnTo>
                  <a:lnTo>
                    <a:pt x="48809" y="36143"/>
                  </a:lnTo>
                  <a:lnTo>
                    <a:pt x="49118" y="36607"/>
                  </a:lnTo>
                  <a:lnTo>
                    <a:pt x="49427" y="37070"/>
                  </a:lnTo>
                  <a:lnTo>
                    <a:pt x="49581" y="37688"/>
                  </a:lnTo>
                  <a:lnTo>
                    <a:pt x="49736" y="38306"/>
                  </a:lnTo>
                  <a:lnTo>
                    <a:pt x="49581" y="38924"/>
                  </a:lnTo>
                  <a:lnTo>
                    <a:pt x="49427" y="39387"/>
                  </a:lnTo>
                  <a:lnTo>
                    <a:pt x="49118" y="40005"/>
                  </a:lnTo>
                  <a:lnTo>
                    <a:pt x="48809" y="40468"/>
                  </a:lnTo>
                  <a:lnTo>
                    <a:pt x="48346" y="40777"/>
                  </a:lnTo>
                  <a:lnTo>
                    <a:pt x="47882" y="41086"/>
                  </a:lnTo>
                  <a:lnTo>
                    <a:pt x="47265" y="41240"/>
                  </a:lnTo>
                  <a:lnTo>
                    <a:pt x="46647" y="41395"/>
                  </a:lnTo>
                  <a:lnTo>
                    <a:pt x="46029" y="41240"/>
                  </a:lnTo>
                  <a:lnTo>
                    <a:pt x="45411" y="41086"/>
                  </a:lnTo>
                  <a:lnTo>
                    <a:pt x="44948" y="40777"/>
                  </a:lnTo>
                  <a:lnTo>
                    <a:pt x="44484" y="40468"/>
                  </a:lnTo>
                  <a:lnTo>
                    <a:pt x="44021" y="40005"/>
                  </a:lnTo>
                  <a:lnTo>
                    <a:pt x="43712" y="39387"/>
                  </a:lnTo>
                  <a:lnTo>
                    <a:pt x="43558" y="38924"/>
                  </a:lnTo>
                  <a:lnTo>
                    <a:pt x="43558" y="38306"/>
                  </a:lnTo>
                  <a:lnTo>
                    <a:pt x="43558" y="37688"/>
                  </a:lnTo>
                  <a:lnTo>
                    <a:pt x="43712" y="37070"/>
                  </a:lnTo>
                  <a:lnTo>
                    <a:pt x="44021" y="36607"/>
                  </a:lnTo>
                  <a:lnTo>
                    <a:pt x="44484" y="36143"/>
                  </a:lnTo>
                  <a:lnTo>
                    <a:pt x="44948" y="35680"/>
                  </a:lnTo>
                  <a:lnTo>
                    <a:pt x="45411" y="35371"/>
                  </a:lnTo>
                  <a:lnTo>
                    <a:pt x="46029" y="35217"/>
                  </a:lnTo>
                  <a:close/>
                  <a:moveTo>
                    <a:pt x="22551" y="0"/>
                  </a:moveTo>
                  <a:lnTo>
                    <a:pt x="22242" y="154"/>
                  </a:lnTo>
                  <a:lnTo>
                    <a:pt x="20389" y="1236"/>
                  </a:lnTo>
                  <a:lnTo>
                    <a:pt x="18690" y="2317"/>
                  </a:lnTo>
                  <a:lnTo>
                    <a:pt x="16991" y="3707"/>
                  </a:lnTo>
                  <a:lnTo>
                    <a:pt x="15446" y="5097"/>
                  </a:lnTo>
                  <a:lnTo>
                    <a:pt x="14056" y="6487"/>
                  </a:lnTo>
                  <a:lnTo>
                    <a:pt x="12666" y="8186"/>
                  </a:lnTo>
                  <a:lnTo>
                    <a:pt x="11430" y="9885"/>
                  </a:lnTo>
                  <a:lnTo>
                    <a:pt x="10349" y="11584"/>
                  </a:lnTo>
                  <a:lnTo>
                    <a:pt x="9268" y="13438"/>
                  </a:lnTo>
                  <a:lnTo>
                    <a:pt x="8341" y="15291"/>
                  </a:lnTo>
                  <a:lnTo>
                    <a:pt x="7569" y="17299"/>
                  </a:lnTo>
                  <a:lnTo>
                    <a:pt x="6951" y="19307"/>
                  </a:lnTo>
                  <a:lnTo>
                    <a:pt x="6487" y="21315"/>
                  </a:lnTo>
                  <a:lnTo>
                    <a:pt x="6178" y="23478"/>
                  </a:lnTo>
                  <a:lnTo>
                    <a:pt x="5869" y="25640"/>
                  </a:lnTo>
                  <a:lnTo>
                    <a:pt x="5869" y="27957"/>
                  </a:lnTo>
                  <a:lnTo>
                    <a:pt x="5869" y="30737"/>
                  </a:lnTo>
                  <a:lnTo>
                    <a:pt x="6333" y="33363"/>
                  </a:lnTo>
                  <a:lnTo>
                    <a:pt x="6796" y="35989"/>
                  </a:lnTo>
                  <a:lnTo>
                    <a:pt x="7569" y="38460"/>
                  </a:lnTo>
                  <a:lnTo>
                    <a:pt x="8650" y="40932"/>
                  </a:lnTo>
                  <a:lnTo>
                    <a:pt x="9731" y="43248"/>
                  </a:lnTo>
                  <a:lnTo>
                    <a:pt x="11121" y="45565"/>
                  </a:lnTo>
                  <a:lnTo>
                    <a:pt x="12666" y="47573"/>
                  </a:lnTo>
                  <a:lnTo>
                    <a:pt x="14365" y="49581"/>
                  </a:lnTo>
                  <a:lnTo>
                    <a:pt x="16218" y="51435"/>
                  </a:lnTo>
                  <a:lnTo>
                    <a:pt x="18226" y="53134"/>
                  </a:lnTo>
                  <a:lnTo>
                    <a:pt x="20389" y="54524"/>
                  </a:lnTo>
                  <a:lnTo>
                    <a:pt x="22551" y="55914"/>
                  </a:lnTo>
                  <a:lnTo>
                    <a:pt x="25022" y="56995"/>
                  </a:lnTo>
                  <a:lnTo>
                    <a:pt x="27494" y="57922"/>
                  </a:lnTo>
                  <a:lnTo>
                    <a:pt x="29965" y="58694"/>
                  </a:lnTo>
                  <a:lnTo>
                    <a:pt x="29965" y="45256"/>
                  </a:lnTo>
                  <a:lnTo>
                    <a:pt x="31510" y="45565"/>
                  </a:lnTo>
                  <a:lnTo>
                    <a:pt x="33054" y="46029"/>
                  </a:lnTo>
                  <a:lnTo>
                    <a:pt x="33054" y="62092"/>
                  </a:lnTo>
                  <a:lnTo>
                    <a:pt x="29811" y="61475"/>
                  </a:lnTo>
                  <a:lnTo>
                    <a:pt x="26876" y="60702"/>
                  </a:lnTo>
                  <a:lnTo>
                    <a:pt x="23941" y="59621"/>
                  </a:lnTo>
                  <a:lnTo>
                    <a:pt x="21161" y="58231"/>
                  </a:lnTo>
                  <a:lnTo>
                    <a:pt x="18535" y="56686"/>
                  </a:lnTo>
                  <a:lnTo>
                    <a:pt x="16064" y="54987"/>
                  </a:lnTo>
                  <a:lnTo>
                    <a:pt x="13747" y="52979"/>
                  </a:lnTo>
                  <a:lnTo>
                    <a:pt x="11739" y="50662"/>
                  </a:lnTo>
                  <a:lnTo>
                    <a:pt x="9731" y="48346"/>
                  </a:lnTo>
                  <a:lnTo>
                    <a:pt x="8032" y="45874"/>
                  </a:lnTo>
                  <a:lnTo>
                    <a:pt x="6642" y="43094"/>
                  </a:lnTo>
                  <a:lnTo>
                    <a:pt x="5406" y="40314"/>
                  </a:lnTo>
                  <a:lnTo>
                    <a:pt x="4325" y="37379"/>
                  </a:lnTo>
                  <a:lnTo>
                    <a:pt x="3553" y="34290"/>
                  </a:lnTo>
                  <a:lnTo>
                    <a:pt x="3244" y="31201"/>
                  </a:lnTo>
                  <a:lnTo>
                    <a:pt x="3089" y="27957"/>
                  </a:lnTo>
                  <a:lnTo>
                    <a:pt x="3244" y="24713"/>
                  </a:lnTo>
                  <a:lnTo>
                    <a:pt x="3553" y="21624"/>
                  </a:lnTo>
                  <a:lnTo>
                    <a:pt x="4325" y="18689"/>
                  </a:lnTo>
                  <a:lnTo>
                    <a:pt x="5252" y="15755"/>
                  </a:lnTo>
                  <a:lnTo>
                    <a:pt x="5252" y="15137"/>
                  </a:lnTo>
                  <a:lnTo>
                    <a:pt x="5252" y="14674"/>
                  </a:lnTo>
                  <a:lnTo>
                    <a:pt x="4943" y="14210"/>
                  </a:lnTo>
                  <a:lnTo>
                    <a:pt x="4479" y="13901"/>
                  </a:lnTo>
                  <a:lnTo>
                    <a:pt x="3861" y="13747"/>
                  </a:lnTo>
                  <a:lnTo>
                    <a:pt x="3398" y="13747"/>
                  </a:lnTo>
                  <a:lnTo>
                    <a:pt x="2935" y="14056"/>
                  </a:lnTo>
                  <a:lnTo>
                    <a:pt x="2626" y="14365"/>
                  </a:lnTo>
                  <a:lnTo>
                    <a:pt x="2471" y="14674"/>
                  </a:lnTo>
                  <a:lnTo>
                    <a:pt x="1390" y="17917"/>
                  </a:lnTo>
                  <a:lnTo>
                    <a:pt x="618" y="21161"/>
                  </a:lnTo>
                  <a:lnTo>
                    <a:pt x="154" y="24404"/>
                  </a:lnTo>
                  <a:lnTo>
                    <a:pt x="0" y="27957"/>
                  </a:lnTo>
                  <a:lnTo>
                    <a:pt x="0" y="29811"/>
                  </a:lnTo>
                  <a:lnTo>
                    <a:pt x="154" y="31664"/>
                  </a:lnTo>
                  <a:lnTo>
                    <a:pt x="772" y="35217"/>
                  </a:lnTo>
                  <a:lnTo>
                    <a:pt x="1699" y="38769"/>
                  </a:lnTo>
                  <a:lnTo>
                    <a:pt x="2780" y="42167"/>
                  </a:lnTo>
                  <a:lnTo>
                    <a:pt x="4325" y="45411"/>
                  </a:lnTo>
                  <a:lnTo>
                    <a:pt x="6178" y="48346"/>
                  </a:lnTo>
                  <a:lnTo>
                    <a:pt x="8186" y="51280"/>
                  </a:lnTo>
                  <a:lnTo>
                    <a:pt x="10503" y="53906"/>
                  </a:lnTo>
                  <a:lnTo>
                    <a:pt x="13129" y="56377"/>
                  </a:lnTo>
                  <a:lnTo>
                    <a:pt x="15755" y="58540"/>
                  </a:lnTo>
                  <a:lnTo>
                    <a:pt x="18844" y="60393"/>
                  </a:lnTo>
                  <a:lnTo>
                    <a:pt x="21933" y="61938"/>
                  </a:lnTo>
                  <a:lnTo>
                    <a:pt x="25177" y="63328"/>
                  </a:lnTo>
                  <a:lnTo>
                    <a:pt x="28729" y="64409"/>
                  </a:lnTo>
                  <a:lnTo>
                    <a:pt x="32282" y="65027"/>
                  </a:lnTo>
                  <a:lnTo>
                    <a:pt x="35989" y="65336"/>
                  </a:lnTo>
                  <a:lnTo>
                    <a:pt x="35989" y="46338"/>
                  </a:lnTo>
                  <a:lnTo>
                    <a:pt x="37534" y="46492"/>
                  </a:lnTo>
                  <a:lnTo>
                    <a:pt x="39078" y="46338"/>
                  </a:lnTo>
                  <a:lnTo>
                    <a:pt x="39078" y="65336"/>
                  </a:lnTo>
                  <a:lnTo>
                    <a:pt x="42785" y="65027"/>
                  </a:lnTo>
                  <a:lnTo>
                    <a:pt x="46338" y="64409"/>
                  </a:lnTo>
                  <a:lnTo>
                    <a:pt x="49736" y="63328"/>
                  </a:lnTo>
                  <a:lnTo>
                    <a:pt x="53134" y="61938"/>
                  </a:lnTo>
                  <a:lnTo>
                    <a:pt x="56223" y="60393"/>
                  </a:lnTo>
                  <a:lnTo>
                    <a:pt x="59158" y="58540"/>
                  </a:lnTo>
                  <a:lnTo>
                    <a:pt x="61938" y="56377"/>
                  </a:lnTo>
                  <a:lnTo>
                    <a:pt x="64564" y="53906"/>
                  </a:lnTo>
                  <a:lnTo>
                    <a:pt x="66881" y="51280"/>
                  </a:lnTo>
                  <a:lnTo>
                    <a:pt x="68889" y="48346"/>
                  </a:lnTo>
                  <a:lnTo>
                    <a:pt x="70742" y="45411"/>
                  </a:lnTo>
                  <a:lnTo>
                    <a:pt x="72133" y="42167"/>
                  </a:lnTo>
                  <a:lnTo>
                    <a:pt x="73368" y="38769"/>
                  </a:lnTo>
                  <a:lnTo>
                    <a:pt x="74295" y="35217"/>
                  </a:lnTo>
                  <a:lnTo>
                    <a:pt x="74758" y="31664"/>
                  </a:lnTo>
                  <a:lnTo>
                    <a:pt x="74913" y="29811"/>
                  </a:lnTo>
                  <a:lnTo>
                    <a:pt x="75067" y="27957"/>
                  </a:lnTo>
                  <a:lnTo>
                    <a:pt x="74913" y="24404"/>
                  </a:lnTo>
                  <a:lnTo>
                    <a:pt x="74449" y="21161"/>
                  </a:lnTo>
                  <a:lnTo>
                    <a:pt x="73677" y="17917"/>
                  </a:lnTo>
                  <a:lnTo>
                    <a:pt x="72596" y="14674"/>
                  </a:lnTo>
                  <a:lnTo>
                    <a:pt x="72287" y="14210"/>
                  </a:lnTo>
                  <a:lnTo>
                    <a:pt x="71824" y="13901"/>
                  </a:lnTo>
                  <a:lnTo>
                    <a:pt x="71206" y="13747"/>
                  </a:lnTo>
                  <a:lnTo>
                    <a:pt x="70588" y="13901"/>
                  </a:lnTo>
                  <a:lnTo>
                    <a:pt x="70279" y="14056"/>
                  </a:lnTo>
                  <a:lnTo>
                    <a:pt x="69970" y="14365"/>
                  </a:lnTo>
                  <a:lnTo>
                    <a:pt x="69816" y="14828"/>
                  </a:lnTo>
                  <a:lnTo>
                    <a:pt x="69661" y="15291"/>
                  </a:lnTo>
                  <a:lnTo>
                    <a:pt x="69816" y="15755"/>
                  </a:lnTo>
                  <a:lnTo>
                    <a:pt x="70742" y="18689"/>
                  </a:lnTo>
                  <a:lnTo>
                    <a:pt x="71360" y="21624"/>
                  </a:lnTo>
                  <a:lnTo>
                    <a:pt x="71824" y="24713"/>
                  </a:lnTo>
                  <a:lnTo>
                    <a:pt x="71978" y="27957"/>
                  </a:lnTo>
                  <a:lnTo>
                    <a:pt x="71824" y="31201"/>
                  </a:lnTo>
                  <a:lnTo>
                    <a:pt x="71360" y="34290"/>
                  </a:lnTo>
                  <a:lnTo>
                    <a:pt x="70742" y="37379"/>
                  </a:lnTo>
                  <a:lnTo>
                    <a:pt x="69661" y="40314"/>
                  </a:lnTo>
                  <a:lnTo>
                    <a:pt x="68426" y="43094"/>
                  </a:lnTo>
                  <a:lnTo>
                    <a:pt x="67035" y="45874"/>
                  </a:lnTo>
                  <a:lnTo>
                    <a:pt x="65336" y="48346"/>
                  </a:lnTo>
                  <a:lnTo>
                    <a:pt x="63328" y="50662"/>
                  </a:lnTo>
                  <a:lnTo>
                    <a:pt x="61166" y="52979"/>
                  </a:lnTo>
                  <a:lnTo>
                    <a:pt x="59004" y="54987"/>
                  </a:lnTo>
                  <a:lnTo>
                    <a:pt x="56532" y="56686"/>
                  </a:lnTo>
                  <a:lnTo>
                    <a:pt x="53906" y="58231"/>
                  </a:lnTo>
                  <a:lnTo>
                    <a:pt x="51126" y="59621"/>
                  </a:lnTo>
                  <a:lnTo>
                    <a:pt x="48191" y="60702"/>
                  </a:lnTo>
                  <a:lnTo>
                    <a:pt x="45102" y="61475"/>
                  </a:lnTo>
                  <a:lnTo>
                    <a:pt x="42013" y="62092"/>
                  </a:lnTo>
                  <a:lnTo>
                    <a:pt x="42013" y="46029"/>
                  </a:lnTo>
                  <a:lnTo>
                    <a:pt x="43558" y="45565"/>
                  </a:lnTo>
                  <a:lnTo>
                    <a:pt x="45102" y="45256"/>
                  </a:lnTo>
                  <a:lnTo>
                    <a:pt x="45102" y="58694"/>
                  </a:lnTo>
                  <a:lnTo>
                    <a:pt x="47574" y="57922"/>
                  </a:lnTo>
                  <a:lnTo>
                    <a:pt x="50045" y="56995"/>
                  </a:lnTo>
                  <a:lnTo>
                    <a:pt x="52362" y="55914"/>
                  </a:lnTo>
                  <a:lnTo>
                    <a:pt x="54679" y="54524"/>
                  </a:lnTo>
                  <a:lnTo>
                    <a:pt x="56841" y="53134"/>
                  </a:lnTo>
                  <a:lnTo>
                    <a:pt x="58849" y="51435"/>
                  </a:lnTo>
                  <a:lnTo>
                    <a:pt x="60703" y="49581"/>
                  </a:lnTo>
                  <a:lnTo>
                    <a:pt x="62402" y="47573"/>
                  </a:lnTo>
                  <a:lnTo>
                    <a:pt x="63792" y="45565"/>
                  </a:lnTo>
                  <a:lnTo>
                    <a:pt x="65182" y="43248"/>
                  </a:lnTo>
                  <a:lnTo>
                    <a:pt x="66418" y="40932"/>
                  </a:lnTo>
                  <a:lnTo>
                    <a:pt x="67344" y="38460"/>
                  </a:lnTo>
                  <a:lnTo>
                    <a:pt x="68117" y="35989"/>
                  </a:lnTo>
                  <a:lnTo>
                    <a:pt x="68734" y="33363"/>
                  </a:lnTo>
                  <a:lnTo>
                    <a:pt x="69043" y="30737"/>
                  </a:lnTo>
                  <a:lnTo>
                    <a:pt x="69198" y="27957"/>
                  </a:lnTo>
                  <a:lnTo>
                    <a:pt x="69198" y="25640"/>
                  </a:lnTo>
                  <a:lnTo>
                    <a:pt x="68889" y="23478"/>
                  </a:lnTo>
                  <a:lnTo>
                    <a:pt x="68580" y="21315"/>
                  </a:lnTo>
                  <a:lnTo>
                    <a:pt x="67962" y="19307"/>
                  </a:lnTo>
                  <a:lnTo>
                    <a:pt x="67344" y="17299"/>
                  </a:lnTo>
                  <a:lnTo>
                    <a:pt x="66572" y="15291"/>
                  </a:lnTo>
                  <a:lnTo>
                    <a:pt x="65645" y="13438"/>
                  </a:lnTo>
                  <a:lnTo>
                    <a:pt x="64719" y="11584"/>
                  </a:lnTo>
                  <a:lnTo>
                    <a:pt x="63637" y="9885"/>
                  </a:lnTo>
                  <a:lnTo>
                    <a:pt x="62247" y="8186"/>
                  </a:lnTo>
                  <a:lnTo>
                    <a:pt x="61011" y="6487"/>
                  </a:lnTo>
                  <a:lnTo>
                    <a:pt x="59467" y="5097"/>
                  </a:lnTo>
                  <a:lnTo>
                    <a:pt x="57922" y="3707"/>
                  </a:lnTo>
                  <a:lnTo>
                    <a:pt x="56378" y="2317"/>
                  </a:lnTo>
                  <a:lnTo>
                    <a:pt x="54679" y="1236"/>
                  </a:lnTo>
                  <a:lnTo>
                    <a:pt x="52825" y="154"/>
                  </a:lnTo>
                  <a:lnTo>
                    <a:pt x="52207" y="0"/>
                  </a:lnTo>
                  <a:lnTo>
                    <a:pt x="51744" y="0"/>
                  </a:lnTo>
                  <a:lnTo>
                    <a:pt x="51126" y="309"/>
                  </a:lnTo>
                  <a:lnTo>
                    <a:pt x="50817" y="772"/>
                  </a:lnTo>
                  <a:lnTo>
                    <a:pt x="50663" y="1390"/>
                  </a:lnTo>
                  <a:lnTo>
                    <a:pt x="50663" y="1854"/>
                  </a:lnTo>
                  <a:lnTo>
                    <a:pt x="50817" y="2162"/>
                  </a:lnTo>
                  <a:lnTo>
                    <a:pt x="51126" y="2471"/>
                  </a:lnTo>
                  <a:lnTo>
                    <a:pt x="51435" y="2780"/>
                  </a:lnTo>
                  <a:lnTo>
                    <a:pt x="52980" y="3707"/>
                  </a:lnTo>
                  <a:lnTo>
                    <a:pt x="54524" y="4788"/>
                  </a:lnTo>
                  <a:lnTo>
                    <a:pt x="56069" y="6024"/>
                  </a:lnTo>
                  <a:lnTo>
                    <a:pt x="57459" y="7260"/>
                  </a:lnTo>
                  <a:lnTo>
                    <a:pt x="58695" y="8650"/>
                  </a:lnTo>
                  <a:lnTo>
                    <a:pt x="59930" y="10040"/>
                  </a:lnTo>
                  <a:lnTo>
                    <a:pt x="61166" y="11584"/>
                  </a:lnTo>
                  <a:lnTo>
                    <a:pt x="62093" y="13129"/>
                  </a:lnTo>
                  <a:lnTo>
                    <a:pt x="63019" y="14828"/>
                  </a:lnTo>
                  <a:lnTo>
                    <a:pt x="63792" y="16527"/>
                  </a:lnTo>
                  <a:lnTo>
                    <a:pt x="64564" y="18226"/>
                  </a:lnTo>
                  <a:lnTo>
                    <a:pt x="65182" y="20080"/>
                  </a:lnTo>
                  <a:lnTo>
                    <a:pt x="65645" y="21933"/>
                  </a:lnTo>
                  <a:lnTo>
                    <a:pt x="65954" y="23941"/>
                  </a:lnTo>
                  <a:lnTo>
                    <a:pt x="66109" y="25949"/>
                  </a:lnTo>
                  <a:lnTo>
                    <a:pt x="66263" y="27957"/>
                  </a:lnTo>
                  <a:lnTo>
                    <a:pt x="66109" y="30119"/>
                  </a:lnTo>
                  <a:lnTo>
                    <a:pt x="65954" y="32436"/>
                  </a:lnTo>
                  <a:lnTo>
                    <a:pt x="65491" y="34444"/>
                  </a:lnTo>
                  <a:lnTo>
                    <a:pt x="64873" y="36607"/>
                  </a:lnTo>
                  <a:lnTo>
                    <a:pt x="64101" y="38615"/>
                  </a:lnTo>
                  <a:lnTo>
                    <a:pt x="63328" y="40623"/>
                  </a:lnTo>
                  <a:lnTo>
                    <a:pt x="62247" y="42476"/>
                  </a:lnTo>
                  <a:lnTo>
                    <a:pt x="61166" y="44175"/>
                  </a:lnTo>
                  <a:lnTo>
                    <a:pt x="59776" y="45874"/>
                  </a:lnTo>
                  <a:lnTo>
                    <a:pt x="58540" y="47573"/>
                  </a:lnTo>
                  <a:lnTo>
                    <a:pt x="56996" y="48963"/>
                  </a:lnTo>
                  <a:lnTo>
                    <a:pt x="55296" y="50354"/>
                  </a:lnTo>
                  <a:lnTo>
                    <a:pt x="53597" y="51589"/>
                  </a:lnTo>
                  <a:lnTo>
                    <a:pt x="51898" y="52825"/>
                  </a:lnTo>
                  <a:lnTo>
                    <a:pt x="50045" y="53752"/>
                  </a:lnTo>
                  <a:lnTo>
                    <a:pt x="48037" y="54678"/>
                  </a:lnTo>
                  <a:lnTo>
                    <a:pt x="48037" y="42631"/>
                  </a:lnTo>
                  <a:lnTo>
                    <a:pt x="48655" y="42322"/>
                  </a:lnTo>
                  <a:lnTo>
                    <a:pt x="49273" y="42013"/>
                  </a:lnTo>
                  <a:lnTo>
                    <a:pt x="49890" y="41549"/>
                  </a:lnTo>
                  <a:lnTo>
                    <a:pt x="50354" y="40932"/>
                  </a:lnTo>
                  <a:lnTo>
                    <a:pt x="50663" y="40314"/>
                  </a:lnTo>
                  <a:lnTo>
                    <a:pt x="50972" y="39696"/>
                  </a:lnTo>
                  <a:lnTo>
                    <a:pt x="51126" y="39078"/>
                  </a:lnTo>
                  <a:lnTo>
                    <a:pt x="51281" y="38306"/>
                  </a:lnTo>
                  <a:lnTo>
                    <a:pt x="51126" y="37070"/>
                  </a:lnTo>
                  <a:lnTo>
                    <a:pt x="50663" y="35989"/>
                  </a:lnTo>
                  <a:lnTo>
                    <a:pt x="49890" y="35062"/>
                  </a:lnTo>
                  <a:lnTo>
                    <a:pt x="48964" y="34290"/>
                  </a:lnTo>
                  <a:lnTo>
                    <a:pt x="49273" y="32436"/>
                  </a:lnTo>
                  <a:lnTo>
                    <a:pt x="49581" y="31046"/>
                  </a:lnTo>
                  <a:lnTo>
                    <a:pt x="49890" y="29656"/>
                  </a:lnTo>
                  <a:lnTo>
                    <a:pt x="50354" y="28729"/>
                  </a:lnTo>
                  <a:lnTo>
                    <a:pt x="50817" y="27803"/>
                  </a:lnTo>
                  <a:lnTo>
                    <a:pt x="51281" y="27185"/>
                  </a:lnTo>
                  <a:lnTo>
                    <a:pt x="52362" y="26258"/>
                  </a:lnTo>
                  <a:lnTo>
                    <a:pt x="54061" y="25022"/>
                  </a:lnTo>
                  <a:lnTo>
                    <a:pt x="54370" y="24713"/>
                  </a:lnTo>
                  <a:lnTo>
                    <a:pt x="54524" y="24404"/>
                  </a:lnTo>
                  <a:lnTo>
                    <a:pt x="54679" y="23941"/>
                  </a:lnTo>
                  <a:lnTo>
                    <a:pt x="54833" y="23323"/>
                  </a:lnTo>
                  <a:lnTo>
                    <a:pt x="54833" y="21470"/>
                  </a:lnTo>
                  <a:lnTo>
                    <a:pt x="54679" y="20389"/>
                  </a:lnTo>
                  <a:lnTo>
                    <a:pt x="54370" y="19153"/>
                  </a:lnTo>
                  <a:lnTo>
                    <a:pt x="53752" y="17608"/>
                  </a:lnTo>
                  <a:lnTo>
                    <a:pt x="52980" y="16064"/>
                  </a:lnTo>
                  <a:lnTo>
                    <a:pt x="50972" y="12666"/>
                  </a:lnTo>
                  <a:lnTo>
                    <a:pt x="48346" y="8959"/>
                  </a:lnTo>
                  <a:lnTo>
                    <a:pt x="45720" y="5715"/>
                  </a:lnTo>
                  <a:lnTo>
                    <a:pt x="44330" y="4170"/>
                  </a:lnTo>
                  <a:lnTo>
                    <a:pt x="42940" y="2780"/>
                  </a:lnTo>
                  <a:lnTo>
                    <a:pt x="41550" y="1699"/>
                  </a:lnTo>
                  <a:lnTo>
                    <a:pt x="40314" y="772"/>
                  </a:lnTo>
                  <a:lnTo>
                    <a:pt x="39078" y="309"/>
                  </a:lnTo>
                  <a:lnTo>
                    <a:pt x="37997" y="0"/>
                  </a:lnTo>
                  <a:lnTo>
                    <a:pt x="37070" y="0"/>
                  </a:lnTo>
                  <a:lnTo>
                    <a:pt x="35989" y="309"/>
                  </a:lnTo>
                  <a:lnTo>
                    <a:pt x="34753" y="772"/>
                  </a:lnTo>
                  <a:lnTo>
                    <a:pt x="33518" y="1699"/>
                  </a:lnTo>
                  <a:lnTo>
                    <a:pt x="32128" y="2780"/>
                  </a:lnTo>
                  <a:lnTo>
                    <a:pt x="30737" y="4170"/>
                  </a:lnTo>
                  <a:lnTo>
                    <a:pt x="29347" y="5715"/>
                  </a:lnTo>
                  <a:lnTo>
                    <a:pt x="26567" y="8959"/>
                  </a:lnTo>
                  <a:lnTo>
                    <a:pt x="24096" y="12666"/>
                  </a:lnTo>
                  <a:lnTo>
                    <a:pt x="22088" y="16064"/>
                  </a:lnTo>
                  <a:lnTo>
                    <a:pt x="21315" y="17608"/>
                  </a:lnTo>
                  <a:lnTo>
                    <a:pt x="20698" y="19153"/>
                  </a:lnTo>
                  <a:lnTo>
                    <a:pt x="20389" y="20389"/>
                  </a:lnTo>
                  <a:lnTo>
                    <a:pt x="20234" y="21470"/>
                  </a:lnTo>
                  <a:lnTo>
                    <a:pt x="20234" y="23323"/>
                  </a:lnTo>
                  <a:lnTo>
                    <a:pt x="20234" y="23941"/>
                  </a:lnTo>
                  <a:lnTo>
                    <a:pt x="20389" y="24404"/>
                  </a:lnTo>
                  <a:lnTo>
                    <a:pt x="20698" y="24713"/>
                  </a:lnTo>
                  <a:lnTo>
                    <a:pt x="21006" y="25022"/>
                  </a:lnTo>
                  <a:lnTo>
                    <a:pt x="22706" y="26258"/>
                  </a:lnTo>
                  <a:lnTo>
                    <a:pt x="23632" y="27185"/>
                  </a:lnTo>
                  <a:lnTo>
                    <a:pt x="24250" y="27803"/>
                  </a:lnTo>
                  <a:lnTo>
                    <a:pt x="24714" y="28729"/>
                  </a:lnTo>
                  <a:lnTo>
                    <a:pt x="25022" y="29656"/>
                  </a:lnTo>
                  <a:lnTo>
                    <a:pt x="25486" y="31046"/>
                  </a:lnTo>
                  <a:lnTo>
                    <a:pt x="25795" y="32436"/>
                  </a:lnTo>
                  <a:lnTo>
                    <a:pt x="25949" y="34290"/>
                  </a:lnTo>
                  <a:lnTo>
                    <a:pt x="25022" y="35062"/>
                  </a:lnTo>
                  <a:lnTo>
                    <a:pt x="24405" y="35989"/>
                  </a:lnTo>
                  <a:lnTo>
                    <a:pt x="23941" y="37070"/>
                  </a:lnTo>
                  <a:lnTo>
                    <a:pt x="23787" y="38306"/>
                  </a:lnTo>
                  <a:lnTo>
                    <a:pt x="23787" y="39078"/>
                  </a:lnTo>
                  <a:lnTo>
                    <a:pt x="23941" y="39696"/>
                  </a:lnTo>
                  <a:lnTo>
                    <a:pt x="24250" y="40314"/>
                  </a:lnTo>
                  <a:lnTo>
                    <a:pt x="24714" y="40932"/>
                  </a:lnTo>
                  <a:lnTo>
                    <a:pt x="25177" y="41549"/>
                  </a:lnTo>
                  <a:lnTo>
                    <a:pt x="25640" y="42013"/>
                  </a:lnTo>
                  <a:lnTo>
                    <a:pt x="26258" y="42322"/>
                  </a:lnTo>
                  <a:lnTo>
                    <a:pt x="27030" y="42631"/>
                  </a:lnTo>
                  <a:lnTo>
                    <a:pt x="27030" y="54678"/>
                  </a:lnTo>
                  <a:lnTo>
                    <a:pt x="25022" y="53752"/>
                  </a:lnTo>
                  <a:lnTo>
                    <a:pt x="23169" y="52825"/>
                  </a:lnTo>
                  <a:lnTo>
                    <a:pt x="21315" y="51589"/>
                  </a:lnTo>
                  <a:lnTo>
                    <a:pt x="19616" y="50354"/>
                  </a:lnTo>
                  <a:lnTo>
                    <a:pt x="18072" y="48963"/>
                  </a:lnTo>
                  <a:lnTo>
                    <a:pt x="16527" y="47573"/>
                  </a:lnTo>
                  <a:lnTo>
                    <a:pt x="15137" y="45874"/>
                  </a:lnTo>
                  <a:lnTo>
                    <a:pt x="13901" y="44175"/>
                  </a:lnTo>
                  <a:lnTo>
                    <a:pt x="12820" y="42476"/>
                  </a:lnTo>
                  <a:lnTo>
                    <a:pt x="11739" y="40623"/>
                  </a:lnTo>
                  <a:lnTo>
                    <a:pt x="10812" y="38615"/>
                  </a:lnTo>
                  <a:lnTo>
                    <a:pt x="10194" y="36607"/>
                  </a:lnTo>
                  <a:lnTo>
                    <a:pt x="9576" y="34444"/>
                  </a:lnTo>
                  <a:lnTo>
                    <a:pt x="9113" y="32436"/>
                  </a:lnTo>
                  <a:lnTo>
                    <a:pt x="8959" y="30119"/>
                  </a:lnTo>
                  <a:lnTo>
                    <a:pt x="8804" y="27957"/>
                  </a:lnTo>
                  <a:lnTo>
                    <a:pt x="8804" y="25949"/>
                  </a:lnTo>
                  <a:lnTo>
                    <a:pt x="9113" y="23941"/>
                  </a:lnTo>
                  <a:lnTo>
                    <a:pt x="9422" y="21933"/>
                  </a:lnTo>
                  <a:lnTo>
                    <a:pt x="9885" y="20080"/>
                  </a:lnTo>
                  <a:lnTo>
                    <a:pt x="10503" y="18226"/>
                  </a:lnTo>
                  <a:lnTo>
                    <a:pt x="11121" y="16527"/>
                  </a:lnTo>
                  <a:lnTo>
                    <a:pt x="12048" y="14828"/>
                  </a:lnTo>
                  <a:lnTo>
                    <a:pt x="12820" y="13129"/>
                  </a:lnTo>
                  <a:lnTo>
                    <a:pt x="13901" y="11584"/>
                  </a:lnTo>
                  <a:lnTo>
                    <a:pt x="14983" y="10040"/>
                  </a:lnTo>
                  <a:lnTo>
                    <a:pt x="16218" y="8650"/>
                  </a:lnTo>
                  <a:lnTo>
                    <a:pt x="17608" y="7260"/>
                  </a:lnTo>
                  <a:lnTo>
                    <a:pt x="18999" y="6024"/>
                  </a:lnTo>
                  <a:lnTo>
                    <a:pt x="20389" y="4788"/>
                  </a:lnTo>
                  <a:lnTo>
                    <a:pt x="21933" y="3707"/>
                  </a:lnTo>
                  <a:lnTo>
                    <a:pt x="23632" y="2780"/>
                  </a:lnTo>
                  <a:lnTo>
                    <a:pt x="24096" y="2317"/>
                  </a:lnTo>
                  <a:lnTo>
                    <a:pt x="24250" y="1854"/>
                  </a:lnTo>
                  <a:lnTo>
                    <a:pt x="24405" y="1390"/>
                  </a:lnTo>
                  <a:lnTo>
                    <a:pt x="24250" y="772"/>
                  </a:lnTo>
                  <a:lnTo>
                    <a:pt x="23941" y="463"/>
                  </a:lnTo>
                  <a:lnTo>
                    <a:pt x="23632" y="154"/>
                  </a:lnTo>
                  <a:lnTo>
                    <a:pt x="23323" y="0"/>
                  </a:lnTo>
                  <a:close/>
                </a:path>
              </a:pathLst>
            </a:custGeom>
            <a:solidFill>
              <a:srgbClr val="1D958A"/>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4" name="Google Shape;424;p24"/>
            <p:cNvSpPr/>
            <p:nvPr/>
          </p:nvSpPr>
          <p:spPr>
            <a:xfrm>
              <a:off x="6609908" y="3071866"/>
              <a:ext cx="11788" cy="15902"/>
            </a:xfrm>
            <a:custGeom>
              <a:rect b="b" l="l" r="r" t="t"/>
              <a:pathLst>
                <a:path extrusionOk="0" h="4171" w="3090">
                  <a:moveTo>
                    <a:pt x="1081" y="0"/>
                  </a:moveTo>
                  <a:lnTo>
                    <a:pt x="772" y="155"/>
                  </a:lnTo>
                  <a:lnTo>
                    <a:pt x="309" y="618"/>
                  </a:lnTo>
                  <a:lnTo>
                    <a:pt x="0" y="1390"/>
                  </a:lnTo>
                  <a:lnTo>
                    <a:pt x="0" y="2163"/>
                  </a:lnTo>
                  <a:lnTo>
                    <a:pt x="0" y="2935"/>
                  </a:lnTo>
                  <a:lnTo>
                    <a:pt x="309" y="3553"/>
                  </a:lnTo>
                  <a:lnTo>
                    <a:pt x="772" y="4016"/>
                  </a:lnTo>
                  <a:lnTo>
                    <a:pt x="1081" y="4171"/>
                  </a:lnTo>
                  <a:lnTo>
                    <a:pt x="2008" y="4171"/>
                  </a:lnTo>
                  <a:lnTo>
                    <a:pt x="2317" y="4016"/>
                  </a:lnTo>
                  <a:lnTo>
                    <a:pt x="2780" y="3553"/>
                  </a:lnTo>
                  <a:lnTo>
                    <a:pt x="3089" y="2935"/>
                  </a:lnTo>
                  <a:lnTo>
                    <a:pt x="3089" y="2163"/>
                  </a:lnTo>
                  <a:lnTo>
                    <a:pt x="3089" y="1390"/>
                  </a:lnTo>
                  <a:lnTo>
                    <a:pt x="2780" y="618"/>
                  </a:lnTo>
                  <a:lnTo>
                    <a:pt x="2317" y="155"/>
                  </a:lnTo>
                  <a:lnTo>
                    <a:pt x="2008"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5" name="Google Shape;425;p24"/>
            <p:cNvSpPr/>
            <p:nvPr/>
          </p:nvSpPr>
          <p:spPr>
            <a:xfrm>
              <a:off x="6556284" y="3072453"/>
              <a:ext cx="12376" cy="15906"/>
            </a:xfrm>
            <a:custGeom>
              <a:rect b="b" l="l" r="r" t="t"/>
              <a:pathLst>
                <a:path extrusionOk="0" h="4172" w="3244">
                  <a:moveTo>
                    <a:pt x="1236" y="1"/>
                  </a:moveTo>
                  <a:lnTo>
                    <a:pt x="927" y="155"/>
                  </a:lnTo>
                  <a:lnTo>
                    <a:pt x="464" y="618"/>
                  </a:lnTo>
                  <a:lnTo>
                    <a:pt x="155" y="1236"/>
                  </a:lnTo>
                  <a:lnTo>
                    <a:pt x="0" y="2009"/>
                  </a:lnTo>
                  <a:lnTo>
                    <a:pt x="155" y="2781"/>
                  </a:lnTo>
                  <a:lnTo>
                    <a:pt x="464" y="3399"/>
                  </a:lnTo>
                  <a:lnTo>
                    <a:pt x="927" y="3862"/>
                  </a:lnTo>
                  <a:lnTo>
                    <a:pt x="1236" y="4017"/>
                  </a:lnTo>
                  <a:lnTo>
                    <a:pt x="1545" y="4171"/>
                  </a:lnTo>
                  <a:lnTo>
                    <a:pt x="2008" y="4017"/>
                  </a:lnTo>
                  <a:lnTo>
                    <a:pt x="2317" y="3862"/>
                  </a:lnTo>
                  <a:lnTo>
                    <a:pt x="2935" y="3399"/>
                  </a:lnTo>
                  <a:lnTo>
                    <a:pt x="3089" y="2781"/>
                  </a:lnTo>
                  <a:lnTo>
                    <a:pt x="3244" y="2009"/>
                  </a:lnTo>
                  <a:lnTo>
                    <a:pt x="3089" y="1236"/>
                  </a:lnTo>
                  <a:lnTo>
                    <a:pt x="2935" y="618"/>
                  </a:lnTo>
                  <a:lnTo>
                    <a:pt x="2317" y="155"/>
                  </a:lnTo>
                  <a:lnTo>
                    <a:pt x="2008" y="1"/>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6" name="Google Shape;426;p24"/>
            <p:cNvSpPr/>
            <p:nvPr/>
          </p:nvSpPr>
          <p:spPr>
            <a:xfrm>
              <a:off x="6505606" y="3080109"/>
              <a:ext cx="9434" cy="8250"/>
            </a:xfrm>
            <a:custGeom>
              <a:rect b="b" l="l" r="r" t="t"/>
              <a:pathLst>
                <a:path extrusionOk="0" h="2164" w="2473">
                  <a:moveTo>
                    <a:pt x="2472" y="1"/>
                  </a:moveTo>
                  <a:lnTo>
                    <a:pt x="2163" y="155"/>
                  </a:lnTo>
                  <a:lnTo>
                    <a:pt x="1854" y="310"/>
                  </a:lnTo>
                  <a:lnTo>
                    <a:pt x="1082" y="310"/>
                  </a:lnTo>
                  <a:lnTo>
                    <a:pt x="619" y="464"/>
                  </a:lnTo>
                  <a:lnTo>
                    <a:pt x="310" y="618"/>
                  </a:lnTo>
                  <a:lnTo>
                    <a:pt x="1" y="927"/>
                  </a:lnTo>
                  <a:lnTo>
                    <a:pt x="1" y="1391"/>
                  </a:lnTo>
                  <a:lnTo>
                    <a:pt x="1" y="1700"/>
                  </a:lnTo>
                  <a:lnTo>
                    <a:pt x="310" y="2009"/>
                  </a:lnTo>
                  <a:lnTo>
                    <a:pt x="619" y="2163"/>
                  </a:lnTo>
                  <a:lnTo>
                    <a:pt x="1545" y="2163"/>
                  </a:lnTo>
                  <a:lnTo>
                    <a:pt x="1854" y="2009"/>
                  </a:lnTo>
                  <a:lnTo>
                    <a:pt x="2318" y="1545"/>
                  </a:lnTo>
                  <a:lnTo>
                    <a:pt x="2472" y="1082"/>
                  </a:lnTo>
                  <a:lnTo>
                    <a:pt x="2472" y="618"/>
                  </a:lnTo>
                  <a:lnTo>
                    <a:pt x="2472" y="1"/>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7" name="Google Shape;427;p24"/>
            <p:cNvSpPr/>
            <p:nvPr/>
          </p:nvSpPr>
          <p:spPr>
            <a:xfrm>
              <a:off x="6474964" y="3052434"/>
              <a:ext cx="210371" cy="46524"/>
            </a:xfrm>
            <a:custGeom>
              <a:rect b="b" l="l" r="r" t="t"/>
              <a:pathLst>
                <a:path extrusionOk="0" h="12203" w="55143">
                  <a:moveTo>
                    <a:pt x="21162" y="2317"/>
                  </a:moveTo>
                  <a:lnTo>
                    <a:pt x="19154" y="4634"/>
                  </a:lnTo>
                  <a:lnTo>
                    <a:pt x="17455" y="6951"/>
                  </a:lnTo>
                  <a:lnTo>
                    <a:pt x="19926" y="10503"/>
                  </a:lnTo>
                  <a:lnTo>
                    <a:pt x="17764" y="10503"/>
                  </a:lnTo>
                  <a:lnTo>
                    <a:pt x="16374" y="8341"/>
                  </a:lnTo>
                  <a:lnTo>
                    <a:pt x="15138" y="10349"/>
                  </a:lnTo>
                  <a:lnTo>
                    <a:pt x="15138" y="10503"/>
                  </a:lnTo>
                  <a:lnTo>
                    <a:pt x="13130" y="10503"/>
                  </a:lnTo>
                  <a:lnTo>
                    <a:pt x="14211" y="8650"/>
                  </a:lnTo>
                  <a:lnTo>
                    <a:pt x="15447" y="6951"/>
                  </a:lnTo>
                  <a:lnTo>
                    <a:pt x="13284" y="3862"/>
                  </a:lnTo>
                  <a:lnTo>
                    <a:pt x="15292" y="3862"/>
                  </a:lnTo>
                  <a:lnTo>
                    <a:pt x="16528" y="5715"/>
                  </a:lnTo>
                  <a:lnTo>
                    <a:pt x="17609" y="4788"/>
                  </a:lnTo>
                  <a:lnTo>
                    <a:pt x="18690" y="3862"/>
                  </a:lnTo>
                  <a:lnTo>
                    <a:pt x="19926" y="3089"/>
                  </a:lnTo>
                  <a:lnTo>
                    <a:pt x="21162" y="2317"/>
                  </a:lnTo>
                  <a:close/>
                  <a:moveTo>
                    <a:pt x="44176" y="1390"/>
                  </a:moveTo>
                  <a:lnTo>
                    <a:pt x="44640" y="1545"/>
                  </a:lnTo>
                  <a:lnTo>
                    <a:pt x="44640" y="2780"/>
                  </a:lnTo>
                  <a:lnTo>
                    <a:pt x="43713" y="2780"/>
                  </a:lnTo>
                  <a:lnTo>
                    <a:pt x="43558" y="2935"/>
                  </a:lnTo>
                  <a:lnTo>
                    <a:pt x="43404" y="3244"/>
                  </a:lnTo>
                  <a:lnTo>
                    <a:pt x="43404" y="3553"/>
                  </a:lnTo>
                  <a:lnTo>
                    <a:pt x="43404" y="3862"/>
                  </a:lnTo>
                  <a:lnTo>
                    <a:pt x="45566" y="3862"/>
                  </a:lnTo>
                  <a:lnTo>
                    <a:pt x="45566" y="2008"/>
                  </a:lnTo>
                  <a:lnTo>
                    <a:pt x="47265" y="2008"/>
                  </a:lnTo>
                  <a:lnTo>
                    <a:pt x="47265" y="3862"/>
                  </a:lnTo>
                  <a:lnTo>
                    <a:pt x="48656" y="3862"/>
                  </a:lnTo>
                  <a:lnTo>
                    <a:pt x="48656" y="5097"/>
                  </a:lnTo>
                  <a:lnTo>
                    <a:pt x="47265" y="5097"/>
                  </a:lnTo>
                  <a:lnTo>
                    <a:pt x="47265" y="8341"/>
                  </a:lnTo>
                  <a:lnTo>
                    <a:pt x="47420" y="8804"/>
                  </a:lnTo>
                  <a:lnTo>
                    <a:pt x="47420" y="8959"/>
                  </a:lnTo>
                  <a:lnTo>
                    <a:pt x="47729" y="9113"/>
                  </a:lnTo>
                  <a:lnTo>
                    <a:pt x="48656" y="9113"/>
                  </a:lnTo>
                  <a:lnTo>
                    <a:pt x="48656" y="10503"/>
                  </a:lnTo>
                  <a:lnTo>
                    <a:pt x="46802" y="10503"/>
                  </a:lnTo>
                  <a:lnTo>
                    <a:pt x="46184" y="10194"/>
                  </a:lnTo>
                  <a:lnTo>
                    <a:pt x="45721" y="9731"/>
                  </a:lnTo>
                  <a:lnTo>
                    <a:pt x="45566" y="9422"/>
                  </a:lnTo>
                  <a:lnTo>
                    <a:pt x="45566" y="8959"/>
                  </a:lnTo>
                  <a:lnTo>
                    <a:pt x="45566" y="5097"/>
                  </a:lnTo>
                  <a:lnTo>
                    <a:pt x="43404" y="5097"/>
                  </a:lnTo>
                  <a:lnTo>
                    <a:pt x="43404" y="10503"/>
                  </a:lnTo>
                  <a:lnTo>
                    <a:pt x="41550" y="10503"/>
                  </a:lnTo>
                  <a:lnTo>
                    <a:pt x="41550" y="5097"/>
                  </a:lnTo>
                  <a:lnTo>
                    <a:pt x="40469" y="5097"/>
                  </a:lnTo>
                  <a:lnTo>
                    <a:pt x="40469" y="3862"/>
                  </a:lnTo>
                  <a:lnTo>
                    <a:pt x="41550" y="3862"/>
                  </a:lnTo>
                  <a:lnTo>
                    <a:pt x="41550" y="3398"/>
                  </a:lnTo>
                  <a:lnTo>
                    <a:pt x="41705" y="2626"/>
                  </a:lnTo>
                  <a:lnTo>
                    <a:pt x="42014" y="2008"/>
                  </a:lnTo>
                  <a:lnTo>
                    <a:pt x="42323" y="1699"/>
                  </a:lnTo>
                  <a:lnTo>
                    <a:pt x="42786" y="1545"/>
                  </a:lnTo>
                  <a:lnTo>
                    <a:pt x="43713" y="1390"/>
                  </a:lnTo>
                  <a:close/>
                  <a:moveTo>
                    <a:pt x="9423" y="3707"/>
                  </a:moveTo>
                  <a:lnTo>
                    <a:pt x="10504" y="3862"/>
                  </a:lnTo>
                  <a:lnTo>
                    <a:pt x="11431" y="4016"/>
                  </a:lnTo>
                  <a:lnTo>
                    <a:pt x="11740" y="4325"/>
                  </a:lnTo>
                  <a:lnTo>
                    <a:pt x="12049" y="4634"/>
                  </a:lnTo>
                  <a:lnTo>
                    <a:pt x="12203" y="5097"/>
                  </a:lnTo>
                  <a:lnTo>
                    <a:pt x="12358" y="5561"/>
                  </a:lnTo>
                  <a:lnTo>
                    <a:pt x="12358" y="8959"/>
                  </a:lnTo>
                  <a:lnTo>
                    <a:pt x="12358" y="9885"/>
                  </a:lnTo>
                  <a:lnTo>
                    <a:pt x="12512" y="10503"/>
                  </a:lnTo>
                  <a:lnTo>
                    <a:pt x="10813" y="10503"/>
                  </a:lnTo>
                  <a:lnTo>
                    <a:pt x="10659" y="10194"/>
                  </a:lnTo>
                  <a:lnTo>
                    <a:pt x="10659" y="9885"/>
                  </a:lnTo>
                  <a:lnTo>
                    <a:pt x="10195" y="10194"/>
                  </a:lnTo>
                  <a:lnTo>
                    <a:pt x="9577" y="10503"/>
                  </a:lnTo>
                  <a:lnTo>
                    <a:pt x="8342" y="10658"/>
                  </a:lnTo>
                  <a:lnTo>
                    <a:pt x="7569" y="10503"/>
                  </a:lnTo>
                  <a:lnTo>
                    <a:pt x="6797" y="10194"/>
                  </a:lnTo>
                  <a:lnTo>
                    <a:pt x="6334" y="9576"/>
                  </a:lnTo>
                  <a:lnTo>
                    <a:pt x="6179" y="9113"/>
                  </a:lnTo>
                  <a:lnTo>
                    <a:pt x="6179" y="8650"/>
                  </a:lnTo>
                  <a:lnTo>
                    <a:pt x="6179" y="8186"/>
                  </a:lnTo>
                  <a:lnTo>
                    <a:pt x="6334" y="7723"/>
                  </a:lnTo>
                  <a:lnTo>
                    <a:pt x="6951" y="7260"/>
                  </a:lnTo>
                  <a:lnTo>
                    <a:pt x="7569" y="6796"/>
                  </a:lnTo>
                  <a:lnTo>
                    <a:pt x="8342" y="6642"/>
                  </a:lnTo>
                  <a:lnTo>
                    <a:pt x="9268" y="6642"/>
                  </a:lnTo>
                  <a:lnTo>
                    <a:pt x="9886" y="6487"/>
                  </a:lnTo>
                  <a:lnTo>
                    <a:pt x="10350" y="6178"/>
                  </a:lnTo>
                  <a:lnTo>
                    <a:pt x="10504" y="6024"/>
                  </a:lnTo>
                  <a:lnTo>
                    <a:pt x="10504" y="5869"/>
                  </a:lnTo>
                  <a:lnTo>
                    <a:pt x="10504" y="5406"/>
                  </a:lnTo>
                  <a:lnTo>
                    <a:pt x="10195" y="5097"/>
                  </a:lnTo>
                  <a:lnTo>
                    <a:pt x="9886" y="4943"/>
                  </a:lnTo>
                  <a:lnTo>
                    <a:pt x="8959" y="4943"/>
                  </a:lnTo>
                  <a:lnTo>
                    <a:pt x="8496" y="5252"/>
                  </a:lnTo>
                  <a:lnTo>
                    <a:pt x="8342" y="5406"/>
                  </a:lnTo>
                  <a:lnTo>
                    <a:pt x="8187" y="5869"/>
                  </a:lnTo>
                  <a:lnTo>
                    <a:pt x="6334" y="5869"/>
                  </a:lnTo>
                  <a:lnTo>
                    <a:pt x="6488" y="5406"/>
                  </a:lnTo>
                  <a:lnTo>
                    <a:pt x="6643" y="4943"/>
                  </a:lnTo>
                  <a:lnTo>
                    <a:pt x="6951" y="4479"/>
                  </a:lnTo>
                  <a:lnTo>
                    <a:pt x="7415" y="4170"/>
                  </a:lnTo>
                  <a:lnTo>
                    <a:pt x="8342" y="3862"/>
                  </a:lnTo>
                  <a:lnTo>
                    <a:pt x="9423" y="3707"/>
                  </a:lnTo>
                  <a:close/>
                  <a:moveTo>
                    <a:pt x="22861" y="3862"/>
                  </a:moveTo>
                  <a:lnTo>
                    <a:pt x="23633" y="4016"/>
                  </a:lnTo>
                  <a:lnTo>
                    <a:pt x="24251" y="4170"/>
                  </a:lnTo>
                  <a:lnTo>
                    <a:pt x="24869" y="4479"/>
                  </a:lnTo>
                  <a:lnTo>
                    <a:pt x="25332" y="4788"/>
                  </a:lnTo>
                  <a:lnTo>
                    <a:pt x="25796" y="5252"/>
                  </a:lnTo>
                  <a:lnTo>
                    <a:pt x="26104" y="5869"/>
                  </a:lnTo>
                  <a:lnTo>
                    <a:pt x="26259" y="6642"/>
                  </a:lnTo>
                  <a:lnTo>
                    <a:pt x="26259" y="7260"/>
                  </a:lnTo>
                  <a:lnTo>
                    <a:pt x="26259" y="8032"/>
                  </a:lnTo>
                  <a:lnTo>
                    <a:pt x="26104" y="8650"/>
                  </a:lnTo>
                  <a:lnTo>
                    <a:pt x="25796" y="9268"/>
                  </a:lnTo>
                  <a:lnTo>
                    <a:pt x="25332" y="9731"/>
                  </a:lnTo>
                  <a:lnTo>
                    <a:pt x="24869" y="10194"/>
                  </a:lnTo>
                  <a:lnTo>
                    <a:pt x="24251" y="10503"/>
                  </a:lnTo>
                  <a:lnTo>
                    <a:pt x="23633" y="10658"/>
                  </a:lnTo>
                  <a:lnTo>
                    <a:pt x="22243" y="10658"/>
                  </a:lnTo>
                  <a:lnTo>
                    <a:pt x="21625" y="10503"/>
                  </a:lnTo>
                  <a:lnTo>
                    <a:pt x="21007" y="10194"/>
                  </a:lnTo>
                  <a:lnTo>
                    <a:pt x="20544" y="9731"/>
                  </a:lnTo>
                  <a:lnTo>
                    <a:pt x="20081" y="9268"/>
                  </a:lnTo>
                  <a:lnTo>
                    <a:pt x="19772" y="8650"/>
                  </a:lnTo>
                  <a:lnTo>
                    <a:pt x="19617" y="8032"/>
                  </a:lnTo>
                  <a:lnTo>
                    <a:pt x="19617" y="7260"/>
                  </a:lnTo>
                  <a:lnTo>
                    <a:pt x="19617" y="6642"/>
                  </a:lnTo>
                  <a:lnTo>
                    <a:pt x="19772" y="5869"/>
                  </a:lnTo>
                  <a:lnTo>
                    <a:pt x="20081" y="5252"/>
                  </a:lnTo>
                  <a:lnTo>
                    <a:pt x="20544" y="4788"/>
                  </a:lnTo>
                  <a:lnTo>
                    <a:pt x="21007" y="4479"/>
                  </a:lnTo>
                  <a:lnTo>
                    <a:pt x="21625" y="4170"/>
                  </a:lnTo>
                  <a:lnTo>
                    <a:pt x="22243" y="4016"/>
                  </a:lnTo>
                  <a:lnTo>
                    <a:pt x="22861" y="3862"/>
                  </a:lnTo>
                  <a:close/>
                  <a:moveTo>
                    <a:pt x="29966" y="3707"/>
                  </a:moveTo>
                  <a:lnTo>
                    <a:pt x="31047" y="3862"/>
                  </a:lnTo>
                  <a:lnTo>
                    <a:pt x="31819" y="4170"/>
                  </a:lnTo>
                  <a:lnTo>
                    <a:pt x="32283" y="4479"/>
                  </a:lnTo>
                  <a:lnTo>
                    <a:pt x="32592" y="4788"/>
                  </a:lnTo>
                  <a:lnTo>
                    <a:pt x="32746" y="5252"/>
                  </a:lnTo>
                  <a:lnTo>
                    <a:pt x="32901" y="5869"/>
                  </a:lnTo>
                  <a:lnTo>
                    <a:pt x="31202" y="5869"/>
                  </a:lnTo>
                  <a:lnTo>
                    <a:pt x="31047" y="5406"/>
                  </a:lnTo>
                  <a:lnTo>
                    <a:pt x="30738" y="5097"/>
                  </a:lnTo>
                  <a:lnTo>
                    <a:pt x="30429" y="4943"/>
                  </a:lnTo>
                  <a:lnTo>
                    <a:pt x="29503" y="4943"/>
                  </a:lnTo>
                  <a:lnTo>
                    <a:pt x="29194" y="5097"/>
                  </a:lnTo>
                  <a:lnTo>
                    <a:pt x="29039" y="5252"/>
                  </a:lnTo>
                  <a:lnTo>
                    <a:pt x="28885" y="5561"/>
                  </a:lnTo>
                  <a:lnTo>
                    <a:pt x="28885" y="5715"/>
                  </a:lnTo>
                  <a:lnTo>
                    <a:pt x="29039" y="5869"/>
                  </a:lnTo>
                  <a:lnTo>
                    <a:pt x="29503" y="6178"/>
                  </a:lnTo>
                  <a:lnTo>
                    <a:pt x="30120" y="6333"/>
                  </a:lnTo>
                  <a:lnTo>
                    <a:pt x="30893" y="6487"/>
                  </a:lnTo>
                  <a:lnTo>
                    <a:pt x="31665" y="6796"/>
                  </a:lnTo>
                  <a:lnTo>
                    <a:pt x="32437" y="7105"/>
                  </a:lnTo>
                  <a:lnTo>
                    <a:pt x="32901" y="7569"/>
                  </a:lnTo>
                  <a:lnTo>
                    <a:pt x="32901" y="7877"/>
                  </a:lnTo>
                  <a:lnTo>
                    <a:pt x="33055" y="8341"/>
                  </a:lnTo>
                  <a:lnTo>
                    <a:pt x="32901" y="8959"/>
                  </a:lnTo>
                  <a:lnTo>
                    <a:pt x="32746" y="9422"/>
                  </a:lnTo>
                  <a:lnTo>
                    <a:pt x="32437" y="9885"/>
                  </a:lnTo>
                  <a:lnTo>
                    <a:pt x="32128" y="10194"/>
                  </a:lnTo>
                  <a:lnTo>
                    <a:pt x="31665" y="10349"/>
                  </a:lnTo>
                  <a:lnTo>
                    <a:pt x="31202" y="10503"/>
                  </a:lnTo>
                  <a:lnTo>
                    <a:pt x="29966" y="10658"/>
                  </a:lnTo>
                  <a:lnTo>
                    <a:pt x="28885" y="10503"/>
                  </a:lnTo>
                  <a:lnTo>
                    <a:pt x="27958" y="10194"/>
                  </a:lnTo>
                  <a:lnTo>
                    <a:pt x="27495" y="9885"/>
                  </a:lnTo>
                  <a:lnTo>
                    <a:pt x="27186" y="9422"/>
                  </a:lnTo>
                  <a:lnTo>
                    <a:pt x="27031" y="8959"/>
                  </a:lnTo>
                  <a:lnTo>
                    <a:pt x="27031" y="8341"/>
                  </a:lnTo>
                  <a:lnTo>
                    <a:pt x="28730" y="8341"/>
                  </a:lnTo>
                  <a:lnTo>
                    <a:pt x="28730" y="8804"/>
                  </a:lnTo>
                  <a:lnTo>
                    <a:pt x="29039" y="9113"/>
                  </a:lnTo>
                  <a:lnTo>
                    <a:pt x="29503" y="9422"/>
                  </a:lnTo>
                  <a:lnTo>
                    <a:pt x="30429" y="9422"/>
                  </a:lnTo>
                  <a:lnTo>
                    <a:pt x="30893" y="9268"/>
                  </a:lnTo>
                  <a:lnTo>
                    <a:pt x="31047" y="8959"/>
                  </a:lnTo>
                  <a:lnTo>
                    <a:pt x="31202" y="8650"/>
                  </a:lnTo>
                  <a:lnTo>
                    <a:pt x="31047" y="8186"/>
                  </a:lnTo>
                  <a:lnTo>
                    <a:pt x="30738" y="8032"/>
                  </a:lnTo>
                  <a:lnTo>
                    <a:pt x="29194" y="7569"/>
                  </a:lnTo>
                  <a:lnTo>
                    <a:pt x="28421" y="7414"/>
                  </a:lnTo>
                  <a:lnTo>
                    <a:pt x="27804" y="7105"/>
                  </a:lnTo>
                  <a:lnTo>
                    <a:pt x="27340" y="6642"/>
                  </a:lnTo>
                  <a:lnTo>
                    <a:pt x="27186" y="6178"/>
                  </a:lnTo>
                  <a:lnTo>
                    <a:pt x="27186" y="5869"/>
                  </a:lnTo>
                  <a:lnTo>
                    <a:pt x="27186" y="5252"/>
                  </a:lnTo>
                  <a:lnTo>
                    <a:pt x="27340" y="4788"/>
                  </a:lnTo>
                  <a:lnTo>
                    <a:pt x="27649" y="4479"/>
                  </a:lnTo>
                  <a:lnTo>
                    <a:pt x="27958" y="4170"/>
                  </a:lnTo>
                  <a:lnTo>
                    <a:pt x="28885" y="3862"/>
                  </a:lnTo>
                  <a:lnTo>
                    <a:pt x="29966" y="3707"/>
                  </a:lnTo>
                  <a:close/>
                  <a:moveTo>
                    <a:pt x="36917" y="3707"/>
                  </a:moveTo>
                  <a:lnTo>
                    <a:pt x="37689" y="3862"/>
                  </a:lnTo>
                  <a:lnTo>
                    <a:pt x="38307" y="4016"/>
                  </a:lnTo>
                  <a:lnTo>
                    <a:pt x="38925" y="4325"/>
                  </a:lnTo>
                  <a:lnTo>
                    <a:pt x="39388" y="4634"/>
                  </a:lnTo>
                  <a:lnTo>
                    <a:pt x="39697" y="5252"/>
                  </a:lnTo>
                  <a:lnTo>
                    <a:pt x="40006" y="5715"/>
                  </a:lnTo>
                  <a:lnTo>
                    <a:pt x="40315" y="6487"/>
                  </a:lnTo>
                  <a:lnTo>
                    <a:pt x="40315" y="7260"/>
                  </a:lnTo>
                  <a:lnTo>
                    <a:pt x="40315" y="7877"/>
                  </a:lnTo>
                  <a:lnTo>
                    <a:pt x="40006" y="8650"/>
                  </a:lnTo>
                  <a:lnTo>
                    <a:pt x="39697" y="9268"/>
                  </a:lnTo>
                  <a:lnTo>
                    <a:pt x="39388" y="9731"/>
                  </a:lnTo>
                  <a:lnTo>
                    <a:pt x="38925" y="10040"/>
                  </a:lnTo>
                  <a:lnTo>
                    <a:pt x="38307" y="10349"/>
                  </a:lnTo>
                  <a:lnTo>
                    <a:pt x="37689" y="10503"/>
                  </a:lnTo>
                  <a:lnTo>
                    <a:pt x="36917" y="10658"/>
                  </a:lnTo>
                  <a:lnTo>
                    <a:pt x="36144" y="10503"/>
                  </a:lnTo>
                  <a:lnTo>
                    <a:pt x="35526" y="10349"/>
                  </a:lnTo>
                  <a:lnTo>
                    <a:pt x="34909" y="10040"/>
                  </a:lnTo>
                  <a:lnTo>
                    <a:pt x="34445" y="9731"/>
                  </a:lnTo>
                  <a:lnTo>
                    <a:pt x="34136" y="9268"/>
                  </a:lnTo>
                  <a:lnTo>
                    <a:pt x="33827" y="8650"/>
                  </a:lnTo>
                  <a:lnTo>
                    <a:pt x="33673" y="7877"/>
                  </a:lnTo>
                  <a:lnTo>
                    <a:pt x="33519" y="7260"/>
                  </a:lnTo>
                  <a:lnTo>
                    <a:pt x="33673" y="6487"/>
                  </a:lnTo>
                  <a:lnTo>
                    <a:pt x="33827" y="5715"/>
                  </a:lnTo>
                  <a:lnTo>
                    <a:pt x="34136" y="5252"/>
                  </a:lnTo>
                  <a:lnTo>
                    <a:pt x="34445" y="4634"/>
                  </a:lnTo>
                  <a:lnTo>
                    <a:pt x="34909" y="4325"/>
                  </a:lnTo>
                  <a:lnTo>
                    <a:pt x="35526" y="4016"/>
                  </a:lnTo>
                  <a:lnTo>
                    <a:pt x="36144" y="3862"/>
                  </a:lnTo>
                  <a:lnTo>
                    <a:pt x="36917" y="3707"/>
                  </a:lnTo>
                  <a:close/>
                  <a:moveTo>
                    <a:pt x="3862" y="0"/>
                  </a:moveTo>
                  <a:lnTo>
                    <a:pt x="1" y="12202"/>
                  </a:lnTo>
                  <a:lnTo>
                    <a:pt x="51281" y="12202"/>
                  </a:lnTo>
                  <a:lnTo>
                    <a:pt x="55143"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28" name="Google Shape;428;p24"/>
          <p:cNvGrpSpPr/>
          <p:nvPr/>
        </p:nvGrpSpPr>
        <p:grpSpPr>
          <a:xfrm>
            <a:off x="2293353" y="3378470"/>
            <a:ext cx="696155" cy="709732"/>
            <a:chOff x="1461575" y="119400"/>
            <a:chExt cx="444600" cy="453300"/>
          </a:xfrm>
        </p:grpSpPr>
        <p:sp>
          <p:nvSpPr>
            <p:cNvPr id="429" name="Google Shape;429;p24"/>
            <p:cNvSpPr/>
            <p:nvPr/>
          </p:nvSpPr>
          <p:spPr>
            <a:xfrm>
              <a:off x="1508525" y="170700"/>
              <a:ext cx="350700" cy="3507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430" name="Google Shape;430;p24"/>
            <p:cNvSpPr txBox="1"/>
            <p:nvPr/>
          </p:nvSpPr>
          <p:spPr>
            <a:xfrm>
              <a:off x="1461575" y="119400"/>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ExtraBold"/>
                  <a:ea typeface="Open Sans ExtraBold"/>
                  <a:cs typeface="Open Sans ExtraBold"/>
                  <a:sym typeface="Open Sans ExtraBold"/>
                </a:rPr>
                <a:t>1</a:t>
              </a:r>
              <a:endParaRPr sz="2400">
                <a:latin typeface="Open Sans ExtraBold"/>
                <a:ea typeface="Open Sans ExtraBold"/>
                <a:cs typeface="Open Sans ExtraBold"/>
                <a:sym typeface="Open Sans ExtraBold"/>
              </a:endParaRPr>
            </a:p>
          </p:txBody>
        </p:sp>
      </p:grpSp>
      <p:grpSp>
        <p:nvGrpSpPr>
          <p:cNvPr id="431" name="Google Shape;431;p24"/>
          <p:cNvGrpSpPr/>
          <p:nvPr/>
        </p:nvGrpSpPr>
        <p:grpSpPr>
          <a:xfrm>
            <a:off x="2293353" y="4316008"/>
            <a:ext cx="696155" cy="709732"/>
            <a:chOff x="1461575" y="119400"/>
            <a:chExt cx="444600" cy="453300"/>
          </a:xfrm>
        </p:grpSpPr>
        <p:sp>
          <p:nvSpPr>
            <p:cNvPr id="432" name="Google Shape;432;p24"/>
            <p:cNvSpPr/>
            <p:nvPr/>
          </p:nvSpPr>
          <p:spPr>
            <a:xfrm>
              <a:off x="1508525" y="170700"/>
              <a:ext cx="350700" cy="3507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433" name="Google Shape;433;p24"/>
            <p:cNvSpPr txBox="1"/>
            <p:nvPr/>
          </p:nvSpPr>
          <p:spPr>
            <a:xfrm>
              <a:off x="1461575" y="119400"/>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ExtraBold"/>
                  <a:ea typeface="Open Sans ExtraBold"/>
                  <a:cs typeface="Open Sans ExtraBold"/>
                  <a:sym typeface="Open Sans ExtraBold"/>
                </a:rPr>
                <a:t>2</a:t>
              </a:r>
              <a:endParaRPr sz="2400">
                <a:latin typeface="Open Sans ExtraBold"/>
                <a:ea typeface="Open Sans ExtraBold"/>
                <a:cs typeface="Open Sans ExtraBold"/>
                <a:sym typeface="Open Sans ExtraBold"/>
              </a:endParaRPr>
            </a:p>
          </p:txBody>
        </p:sp>
      </p:grpSp>
      <p:grpSp>
        <p:nvGrpSpPr>
          <p:cNvPr id="434" name="Google Shape;434;p24"/>
          <p:cNvGrpSpPr/>
          <p:nvPr/>
        </p:nvGrpSpPr>
        <p:grpSpPr>
          <a:xfrm>
            <a:off x="2293353" y="5253558"/>
            <a:ext cx="696155" cy="709732"/>
            <a:chOff x="1461575" y="119400"/>
            <a:chExt cx="444600" cy="453300"/>
          </a:xfrm>
        </p:grpSpPr>
        <p:sp>
          <p:nvSpPr>
            <p:cNvPr id="435" name="Google Shape;435;p24"/>
            <p:cNvSpPr/>
            <p:nvPr/>
          </p:nvSpPr>
          <p:spPr>
            <a:xfrm>
              <a:off x="1508525" y="170700"/>
              <a:ext cx="350700" cy="3507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436" name="Google Shape;436;p24"/>
            <p:cNvSpPr txBox="1"/>
            <p:nvPr/>
          </p:nvSpPr>
          <p:spPr>
            <a:xfrm>
              <a:off x="1461575" y="119400"/>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ExtraBold"/>
                  <a:ea typeface="Open Sans ExtraBold"/>
                  <a:cs typeface="Open Sans ExtraBold"/>
                  <a:sym typeface="Open Sans ExtraBold"/>
                </a:rPr>
                <a:t>3</a:t>
              </a:r>
              <a:endParaRPr sz="2400">
                <a:latin typeface="Open Sans ExtraBold"/>
                <a:ea typeface="Open Sans ExtraBold"/>
                <a:cs typeface="Open Sans ExtraBold"/>
                <a:sym typeface="Open Sans ExtraBold"/>
              </a:endParaRPr>
            </a:p>
          </p:txBody>
        </p:sp>
      </p:grpSp>
      <p:sp>
        <p:nvSpPr>
          <p:cNvPr id="437" name="Google Shape;437;p24"/>
          <p:cNvSpPr/>
          <p:nvPr/>
        </p:nvSpPr>
        <p:spPr>
          <a:xfrm>
            <a:off x="5129" y="-6637"/>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438" name="Google Shape;438;p24"/>
          <p:cNvPicPr preferRelativeResize="0"/>
          <p:nvPr/>
        </p:nvPicPr>
        <p:blipFill>
          <a:blip r:embed="rId3">
            <a:alphaModFix/>
          </a:blip>
          <a:stretch>
            <a:fillRect/>
          </a:stretch>
        </p:blipFill>
        <p:spPr>
          <a:xfrm>
            <a:off x="155725" y="91875"/>
            <a:ext cx="1615275" cy="345675"/>
          </a:xfrm>
          <a:prstGeom prst="rect">
            <a:avLst/>
          </a:prstGeom>
          <a:noFill/>
          <a:ln>
            <a:noFill/>
          </a:ln>
        </p:spPr>
      </p:pic>
      <p:sp>
        <p:nvSpPr>
          <p:cNvPr id="439" name="Google Shape;439;p24"/>
          <p:cNvSpPr txBox="1"/>
          <p:nvPr/>
        </p:nvSpPr>
        <p:spPr>
          <a:xfrm>
            <a:off x="1771004"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440" name="Google Shape;440;p24"/>
          <p:cNvPicPr preferRelativeResize="0"/>
          <p:nvPr/>
        </p:nvPicPr>
        <p:blipFill>
          <a:blip r:embed="rId4">
            <a:alphaModFix/>
          </a:blip>
          <a:stretch>
            <a:fillRect/>
          </a:stretch>
        </p:blipFill>
        <p:spPr>
          <a:xfrm>
            <a:off x="2066500" y="91913"/>
            <a:ext cx="1386450" cy="345600"/>
          </a:xfrm>
          <a:prstGeom prst="rect">
            <a:avLst/>
          </a:prstGeom>
          <a:noFill/>
          <a:ln>
            <a:noFill/>
          </a:ln>
        </p:spPr>
      </p:pic>
      <p:sp>
        <p:nvSpPr>
          <p:cNvPr id="441" name="Google Shape;441;p24"/>
          <p:cNvSpPr txBox="1"/>
          <p:nvPr/>
        </p:nvSpPr>
        <p:spPr>
          <a:xfrm>
            <a:off x="6707400" y="46025"/>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78"/>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055" name="Google Shape;1055;p78"/>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Check Your Progress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056" name="Google Shape;1056;p78"/>
          <p:cNvSpPr txBox="1"/>
          <p:nvPr/>
        </p:nvSpPr>
        <p:spPr>
          <a:xfrm>
            <a:off x="1488663" y="1189425"/>
            <a:ext cx="8727000" cy="375000"/>
          </a:xfrm>
          <a:prstGeom prst="rect">
            <a:avLst/>
          </a:prstGeom>
          <a:noFill/>
          <a:ln>
            <a:noFill/>
          </a:ln>
        </p:spPr>
        <p:txBody>
          <a:bodyPr anchorCtr="0" anchor="t" bIns="0" lIns="0" spcFirstLastPara="1" rIns="0" wrap="square" tIns="0">
            <a:noAutofit/>
          </a:bodyPr>
          <a:lstStyle/>
          <a:p>
            <a:pPr indent="-342900" lvl="0" marL="457200" marR="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Take a moment to switch back to your Glo Board and update your tasks. </a:t>
            </a:r>
            <a:endParaRPr sz="1800">
              <a:solidFill>
                <a:schemeClr val="lt1"/>
              </a:solidFill>
              <a:latin typeface="Open Sans"/>
              <a:ea typeface="Open Sans"/>
              <a:cs typeface="Open Sans"/>
              <a:sym typeface="Open Sans"/>
            </a:endParaRPr>
          </a:p>
        </p:txBody>
      </p:sp>
      <p:pic>
        <p:nvPicPr>
          <p:cNvPr id="1057" name="Google Shape;1057;p78"/>
          <p:cNvPicPr preferRelativeResize="0"/>
          <p:nvPr/>
        </p:nvPicPr>
        <p:blipFill>
          <a:blip r:embed="rId3">
            <a:alphaModFix/>
          </a:blip>
          <a:stretch>
            <a:fillRect/>
          </a:stretch>
        </p:blipFill>
        <p:spPr>
          <a:xfrm>
            <a:off x="1803725" y="1780075"/>
            <a:ext cx="8096873" cy="4267101"/>
          </a:xfrm>
          <a:prstGeom prst="rect">
            <a:avLst/>
          </a:prstGeom>
          <a:noFill/>
          <a:ln cap="flat" cmpd="sng" w="19050">
            <a:solidFill>
              <a:srgbClr val="EEEEEE"/>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79"/>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063" name="Google Shape;1063;p79"/>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Review Each Other's Pull Requests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064" name="Google Shape;1064;p79"/>
          <p:cNvSpPr txBox="1"/>
          <p:nvPr/>
        </p:nvSpPr>
        <p:spPr>
          <a:xfrm>
            <a:off x="1759850" y="1330075"/>
            <a:ext cx="8184600" cy="12483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500"/>
              </a:spcAft>
              <a:buNone/>
            </a:pPr>
            <a:r>
              <a:rPr lang="en" sz="1800">
                <a:solidFill>
                  <a:srgbClr val="EFEEC5"/>
                </a:solidFill>
                <a:latin typeface="Open Sans SemiBold"/>
                <a:ea typeface="Open Sans SemiBold"/>
                <a:cs typeface="Open Sans SemiBold"/>
                <a:sym typeface="Open Sans SemiBold"/>
              </a:rPr>
              <a:t>If you visit your repo on GitHub and select the Pull Requests tab, you can see your pull request and those of anyone else on your team who has already made their PR. </a:t>
            </a:r>
            <a:endParaRPr sz="1800">
              <a:solidFill>
                <a:srgbClr val="EFEEC5"/>
              </a:solidFill>
              <a:latin typeface="Open Sans SemiBold"/>
              <a:ea typeface="Open Sans SemiBold"/>
              <a:cs typeface="Open Sans SemiBold"/>
              <a:sym typeface="Open Sans SemiBold"/>
            </a:endParaRPr>
          </a:p>
        </p:txBody>
      </p:sp>
      <p:pic>
        <p:nvPicPr>
          <p:cNvPr id="1065" name="Google Shape;1065;p79"/>
          <p:cNvPicPr preferRelativeResize="0"/>
          <p:nvPr/>
        </p:nvPicPr>
        <p:blipFill>
          <a:blip r:embed="rId3">
            <a:alphaModFix amt="90000"/>
          </a:blip>
          <a:stretch>
            <a:fillRect/>
          </a:stretch>
        </p:blipFill>
        <p:spPr>
          <a:xfrm>
            <a:off x="1508763" y="2824475"/>
            <a:ext cx="8686799" cy="3129994"/>
          </a:xfrm>
          <a:prstGeom prst="rect">
            <a:avLst/>
          </a:prstGeom>
          <a:noFill/>
          <a:ln cap="flat" cmpd="sng" w="19050">
            <a:solidFill>
              <a:srgbClr val="EEEEEE"/>
            </a:solidFill>
            <a:prstDash val="solid"/>
            <a:round/>
            <a:headEnd len="sm" w="sm" type="none"/>
            <a:tailEnd len="sm" w="sm" type="none"/>
          </a:ln>
        </p:spPr>
      </p:pic>
      <p:cxnSp>
        <p:nvCxnSpPr>
          <p:cNvPr id="1066" name="Google Shape;1066;p79"/>
          <p:cNvCxnSpPr/>
          <p:nvPr/>
        </p:nvCxnSpPr>
        <p:spPr>
          <a:xfrm>
            <a:off x="1155675" y="5037263"/>
            <a:ext cx="808800" cy="0"/>
          </a:xfrm>
          <a:prstGeom prst="straightConnector1">
            <a:avLst/>
          </a:prstGeom>
          <a:noFill/>
          <a:ln cap="flat" cmpd="sng" w="38100">
            <a:solidFill>
              <a:srgbClr val="FF0000"/>
            </a:solidFill>
            <a:prstDash val="solid"/>
            <a:round/>
            <a:headEnd len="med" w="med" type="none"/>
            <a:tailEnd len="med" w="med" type="triangle"/>
          </a:ln>
        </p:spPr>
      </p:cxnSp>
      <p:cxnSp>
        <p:nvCxnSpPr>
          <p:cNvPr id="1067" name="Google Shape;1067;p79"/>
          <p:cNvCxnSpPr/>
          <p:nvPr/>
        </p:nvCxnSpPr>
        <p:spPr>
          <a:xfrm>
            <a:off x="1155675" y="5507513"/>
            <a:ext cx="8088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80"/>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073" name="Google Shape;1073;p80"/>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Review Each Other's Pull Requests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074" name="Google Shape;1074;p80"/>
          <p:cNvSpPr txBox="1"/>
          <p:nvPr/>
        </p:nvSpPr>
        <p:spPr>
          <a:xfrm>
            <a:off x="1510975" y="1058513"/>
            <a:ext cx="8686800" cy="11841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Select the pull request of your teammate who assigned you as reviewer. You should see this at the top of the screen: </a:t>
            </a:r>
            <a:endParaRPr sz="1800">
              <a:solidFill>
                <a:schemeClr val="lt1"/>
              </a:solidFill>
              <a:latin typeface="Open Sans"/>
              <a:ea typeface="Open Sans"/>
              <a:cs typeface="Open Sans"/>
              <a:sym typeface="Open Sans"/>
            </a:endParaRPr>
          </a:p>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Select </a:t>
            </a:r>
            <a:r>
              <a:rPr b="1" lang="en" sz="1800">
                <a:solidFill>
                  <a:srgbClr val="20968B"/>
                </a:solidFill>
                <a:latin typeface="Open Sans"/>
                <a:ea typeface="Open Sans"/>
                <a:cs typeface="Open Sans"/>
                <a:sym typeface="Open Sans"/>
              </a:rPr>
              <a:t>Add your review</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p:txBody>
      </p:sp>
      <p:pic>
        <p:nvPicPr>
          <p:cNvPr id="1075" name="Google Shape;1075;p80"/>
          <p:cNvPicPr preferRelativeResize="0"/>
          <p:nvPr/>
        </p:nvPicPr>
        <p:blipFill>
          <a:blip r:embed="rId3">
            <a:alphaModFix amt="90000"/>
          </a:blip>
          <a:stretch>
            <a:fillRect/>
          </a:stretch>
        </p:blipFill>
        <p:spPr>
          <a:xfrm>
            <a:off x="2065225" y="2539274"/>
            <a:ext cx="7578301" cy="3435500"/>
          </a:xfrm>
          <a:prstGeom prst="rect">
            <a:avLst/>
          </a:prstGeom>
          <a:noFill/>
          <a:ln cap="flat" cmpd="sng" w="19050">
            <a:solidFill>
              <a:srgbClr val="EEEEEE"/>
            </a:solidFill>
            <a:prstDash val="solid"/>
            <a:round/>
            <a:headEnd len="sm" w="sm" type="none"/>
            <a:tailEnd len="sm" w="sm" type="none"/>
          </a:ln>
        </p:spPr>
      </p:pic>
      <p:sp>
        <p:nvSpPr>
          <p:cNvPr id="1076" name="Google Shape;1076;p80"/>
          <p:cNvSpPr/>
          <p:nvPr/>
        </p:nvSpPr>
        <p:spPr>
          <a:xfrm>
            <a:off x="8203424" y="3376947"/>
            <a:ext cx="10920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7" name="Google Shape;1077;p80"/>
          <p:cNvCxnSpPr/>
          <p:nvPr/>
        </p:nvCxnSpPr>
        <p:spPr>
          <a:xfrm>
            <a:off x="4761025" y="1946063"/>
            <a:ext cx="3302400" cy="1471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81"/>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083" name="Google Shape;1083;p81"/>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Review Each Other's Pull Requests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084" name="Google Shape;1084;p81"/>
          <p:cNvSpPr txBox="1"/>
          <p:nvPr/>
        </p:nvSpPr>
        <p:spPr>
          <a:xfrm>
            <a:off x="1508763" y="1007375"/>
            <a:ext cx="8686800" cy="11841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You have several options. You should read over their changes, leave a comment, and select </a:t>
            </a:r>
            <a:r>
              <a:rPr b="1" lang="en" sz="1800">
                <a:solidFill>
                  <a:srgbClr val="20968B"/>
                </a:solidFill>
                <a:latin typeface="Open Sans"/>
                <a:ea typeface="Open Sans"/>
                <a:cs typeface="Open Sans"/>
                <a:sym typeface="Open Sans"/>
              </a:rPr>
              <a:t>Approve</a:t>
            </a:r>
            <a:r>
              <a:rPr lang="en" sz="1800">
                <a:solidFill>
                  <a:schemeClr val="lt1"/>
                </a:solidFill>
                <a:latin typeface="Open Sans"/>
                <a:ea typeface="Open Sans"/>
                <a:cs typeface="Open Sans"/>
                <a:sym typeface="Open Sans"/>
              </a:rPr>
              <a:t> if you want them to merge their changes. </a:t>
            </a:r>
            <a:endParaRPr sz="1800">
              <a:solidFill>
                <a:schemeClr val="lt1"/>
              </a:solidFill>
              <a:latin typeface="Open Sans"/>
              <a:ea typeface="Open Sans"/>
              <a:cs typeface="Open Sans"/>
              <a:sym typeface="Open Sans"/>
            </a:endParaRPr>
          </a:p>
          <a:p>
            <a:pPr indent="-342900" lvl="0" marL="457200" rtl="0" algn="l">
              <a:lnSpc>
                <a:spcPct val="114000"/>
              </a:lnSpc>
              <a:spcBef>
                <a:spcPts val="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Select </a:t>
            </a:r>
            <a:r>
              <a:rPr b="1" lang="en" sz="1800">
                <a:solidFill>
                  <a:srgbClr val="20968B"/>
                </a:solidFill>
                <a:latin typeface="Open Sans"/>
                <a:ea typeface="Open Sans"/>
                <a:cs typeface="Open Sans"/>
                <a:sym typeface="Open Sans"/>
              </a:rPr>
              <a:t>Submit</a:t>
            </a:r>
            <a:r>
              <a:rPr lang="en" sz="1800">
                <a:solidFill>
                  <a:schemeClr val="lt1"/>
                </a:solidFill>
                <a:latin typeface="Open Sans"/>
                <a:ea typeface="Open Sans"/>
                <a:cs typeface="Open Sans"/>
                <a:sym typeface="Open Sans"/>
              </a:rPr>
              <a:t> review when you're done. </a:t>
            </a:r>
            <a:endParaRPr sz="1800">
              <a:solidFill>
                <a:schemeClr val="lt1"/>
              </a:solidFill>
              <a:latin typeface="Open Sans"/>
              <a:ea typeface="Open Sans"/>
              <a:cs typeface="Open Sans"/>
              <a:sym typeface="Open Sans"/>
            </a:endParaRPr>
          </a:p>
        </p:txBody>
      </p:sp>
      <p:grpSp>
        <p:nvGrpSpPr>
          <p:cNvPr id="1085" name="Google Shape;1085;p81"/>
          <p:cNvGrpSpPr/>
          <p:nvPr/>
        </p:nvGrpSpPr>
        <p:grpSpPr>
          <a:xfrm>
            <a:off x="2718175" y="2279675"/>
            <a:ext cx="6267984" cy="3997500"/>
            <a:chOff x="1438013" y="2643900"/>
            <a:chExt cx="6267984" cy="3997500"/>
          </a:xfrm>
        </p:grpSpPr>
        <p:pic>
          <p:nvPicPr>
            <p:cNvPr id="1086" name="Google Shape;1086;p81"/>
            <p:cNvPicPr preferRelativeResize="0"/>
            <p:nvPr/>
          </p:nvPicPr>
          <p:blipFill>
            <a:blip r:embed="rId3">
              <a:alphaModFix amt="90000"/>
            </a:blip>
            <a:stretch>
              <a:fillRect/>
            </a:stretch>
          </p:blipFill>
          <p:spPr>
            <a:xfrm>
              <a:off x="1438013" y="2643900"/>
              <a:ext cx="6267984" cy="3997500"/>
            </a:xfrm>
            <a:prstGeom prst="rect">
              <a:avLst/>
            </a:prstGeom>
            <a:noFill/>
            <a:ln cap="flat" cmpd="sng" w="19050">
              <a:solidFill>
                <a:srgbClr val="EEEEEE"/>
              </a:solidFill>
              <a:prstDash val="solid"/>
              <a:round/>
              <a:headEnd len="sm" w="sm" type="none"/>
              <a:tailEnd len="sm" w="sm" type="none"/>
            </a:ln>
          </p:spPr>
        </p:pic>
        <p:sp>
          <p:nvSpPr>
            <p:cNvPr id="1087" name="Google Shape;1087;p81"/>
            <p:cNvSpPr/>
            <p:nvPr/>
          </p:nvSpPr>
          <p:spPr>
            <a:xfrm>
              <a:off x="3145575" y="6225325"/>
              <a:ext cx="7596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88" name="Google Shape;1088;p81"/>
          <p:cNvCxnSpPr/>
          <p:nvPr/>
        </p:nvCxnSpPr>
        <p:spPr>
          <a:xfrm>
            <a:off x="2326225" y="6031975"/>
            <a:ext cx="19815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82"/>
          <p:cNvSpPr txBox="1"/>
          <p:nvPr/>
        </p:nvSpPr>
        <p:spPr>
          <a:xfrm>
            <a:off x="1527725" y="1753300"/>
            <a:ext cx="8648700" cy="3077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0EEC5"/>
                </a:solidFill>
                <a:latin typeface="Open Sans"/>
                <a:ea typeface="Open Sans"/>
                <a:cs typeface="Open Sans"/>
                <a:sym typeface="Open Sans"/>
              </a:rPr>
              <a:t>Now that you have reviewed each other's changes, it's time to merge everyone's changes into master! </a:t>
            </a:r>
            <a:endParaRPr b="1" sz="3600">
              <a:solidFill>
                <a:srgbClr val="F0EEC5"/>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3600">
              <a:solidFill>
                <a:srgbClr val="F0EEC5"/>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3600">
                <a:solidFill>
                  <a:srgbClr val="20968B"/>
                </a:solidFill>
                <a:latin typeface="Open Sans"/>
                <a:ea typeface="Open Sans"/>
                <a:cs typeface="Open Sans"/>
                <a:sym typeface="Open Sans"/>
              </a:rPr>
              <a:t>The next steps are very tricky, so start with one team member. </a:t>
            </a:r>
            <a:endParaRPr b="1" sz="3600">
              <a:solidFill>
                <a:srgbClr val="20968B"/>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83"/>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grpSp>
        <p:nvGrpSpPr>
          <p:cNvPr id="1099" name="Google Shape;1099;p83"/>
          <p:cNvGrpSpPr/>
          <p:nvPr/>
        </p:nvGrpSpPr>
        <p:grpSpPr>
          <a:xfrm>
            <a:off x="5055225" y="1500575"/>
            <a:ext cx="5029198" cy="1337768"/>
            <a:chOff x="3855900" y="1371600"/>
            <a:chExt cx="5029198" cy="1337768"/>
          </a:xfrm>
        </p:grpSpPr>
        <p:pic>
          <p:nvPicPr>
            <p:cNvPr id="1100" name="Google Shape;1100;p83"/>
            <p:cNvPicPr preferRelativeResize="0"/>
            <p:nvPr/>
          </p:nvPicPr>
          <p:blipFill rotWithShape="1">
            <a:blip r:embed="rId3">
              <a:alphaModFix/>
            </a:blip>
            <a:srcRect b="81007" l="0" r="55474" t="0"/>
            <a:stretch/>
          </p:blipFill>
          <p:spPr>
            <a:xfrm>
              <a:off x="3855900" y="1371600"/>
              <a:ext cx="5029198" cy="1337768"/>
            </a:xfrm>
            <a:prstGeom prst="rect">
              <a:avLst/>
            </a:prstGeom>
            <a:noFill/>
            <a:ln cap="flat" cmpd="sng" w="19050">
              <a:solidFill>
                <a:srgbClr val="EEEEEE"/>
              </a:solidFill>
              <a:prstDash val="solid"/>
              <a:round/>
              <a:headEnd len="sm" w="sm" type="none"/>
              <a:tailEnd len="sm" w="sm" type="none"/>
            </a:ln>
          </p:spPr>
        </p:pic>
        <p:sp>
          <p:nvSpPr>
            <p:cNvPr id="1101" name="Google Shape;1101;p83"/>
            <p:cNvSpPr/>
            <p:nvPr/>
          </p:nvSpPr>
          <p:spPr>
            <a:xfrm>
              <a:off x="5647650" y="1714450"/>
              <a:ext cx="2100600" cy="884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2" name="Google Shape;1102;p83"/>
          <p:cNvPicPr preferRelativeResize="0"/>
          <p:nvPr/>
        </p:nvPicPr>
        <p:blipFill>
          <a:blip r:embed="rId4">
            <a:alphaModFix/>
          </a:blip>
          <a:stretch>
            <a:fillRect/>
          </a:stretch>
        </p:blipFill>
        <p:spPr>
          <a:xfrm>
            <a:off x="8347826" y="2557822"/>
            <a:ext cx="1697001" cy="1545952"/>
          </a:xfrm>
          <a:prstGeom prst="rect">
            <a:avLst/>
          </a:prstGeom>
          <a:noFill/>
          <a:ln>
            <a:noFill/>
          </a:ln>
        </p:spPr>
      </p:pic>
      <p:sp>
        <p:nvSpPr>
          <p:cNvPr id="1103" name="Google Shape;1103;p83"/>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Merge Your Changes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104" name="Google Shape;1104;p83"/>
          <p:cNvSpPr txBox="1"/>
          <p:nvPr/>
        </p:nvSpPr>
        <p:spPr>
          <a:xfrm>
            <a:off x="1427925" y="1500575"/>
            <a:ext cx="3473400" cy="3826200"/>
          </a:xfrm>
          <a:prstGeom prst="rect">
            <a:avLst/>
          </a:prstGeom>
          <a:noFill/>
          <a:ln>
            <a:noFill/>
          </a:ln>
        </p:spPr>
        <p:txBody>
          <a:bodyPr anchorCtr="0" anchor="t" bIns="91425" lIns="91425" spcFirstLastPara="1" rIns="91425" wrap="square" tIns="0">
            <a:noAutofit/>
          </a:bodyPr>
          <a:lstStyle/>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Pick any one of your team members to follow this step. Everyone else should wait for the next few slides. Back in GitKraken, look at the commit tree. Select your branch name and drag it onto master. </a:t>
            </a:r>
            <a:endParaRPr sz="1800">
              <a:solidFill>
                <a:schemeClr val="lt1"/>
              </a:solidFill>
              <a:latin typeface="Open Sans"/>
              <a:ea typeface="Open Sans"/>
              <a:cs typeface="Open Sans"/>
              <a:sym typeface="Open Sans"/>
            </a:endParaRPr>
          </a:p>
          <a:p>
            <a:pPr indent="0" lvl="0" marL="45720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5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When the menu opens, select </a:t>
            </a:r>
            <a:r>
              <a:rPr b="1" lang="en" sz="1800">
                <a:solidFill>
                  <a:srgbClr val="20968B"/>
                </a:solidFill>
                <a:latin typeface="Open Sans"/>
                <a:ea typeface="Open Sans"/>
                <a:cs typeface="Open Sans"/>
                <a:sym typeface="Open Sans"/>
              </a:rPr>
              <a:t>Merge &lt;your branch name&gt; into master</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p:txBody>
      </p:sp>
      <p:grpSp>
        <p:nvGrpSpPr>
          <p:cNvPr id="1105" name="Google Shape;1105;p83"/>
          <p:cNvGrpSpPr/>
          <p:nvPr/>
        </p:nvGrpSpPr>
        <p:grpSpPr>
          <a:xfrm>
            <a:off x="5055225" y="3896050"/>
            <a:ext cx="5029202" cy="2192731"/>
            <a:chOff x="3855900" y="3005075"/>
            <a:chExt cx="5029202" cy="2192731"/>
          </a:xfrm>
        </p:grpSpPr>
        <p:pic>
          <p:nvPicPr>
            <p:cNvPr id="1106" name="Google Shape;1106;p83"/>
            <p:cNvPicPr preferRelativeResize="0"/>
            <p:nvPr/>
          </p:nvPicPr>
          <p:blipFill rotWithShape="1">
            <a:blip r:embed="rId5">
              <a:alphaModFix/>
            </a:blip>
            <a:srcRect b="55044" l="29720" r="0" t="0"/>
            <a:stretch/>
          </p:blipFill>
          <p:spPr>
            <a:xfrm>
              <a:off x="3855900" y="3005075"/>
              <a:ext cx="5029202" cy="2192731"/>
            </a:xfrm>
            <a:prstGeom prst="rect">
              <a:avLst/>
            </a:prstGeom>
            <a:noFill/>
            <a:ln cap="flat" cmpd="sng" w="19050">
              <a:solidFill>
                <a:srgbClr val="EEEEEE"/>
              </a:solidFill>
              <a:prstDash val="solid"/>
              <a:round/>
              <a:headEnd len="sm" w="sm" type="none"/>
              <a:tailEnd len="sm" w="sm" type="none"/>
            </a:ln>
          </p:spPr>
        </p:pic>
        <p:sp>
          <p:nvSpPr>
            <p:cNvPr id="1107" name="Google Shape;1107;p83"/>
            <p:cNvSpPr/>
            <p:nvPr/>
          </p:nvSpPr>
          <p:spPr>
            <a:xfrm>
              <a:off x="4579225" y="4320925"/>
              <a:ext cx="1989900" cy="16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8" name="Google Shape;1108;p83"/>
          <p:cNvCxnSpPr/>
          <p:nvPr/>
        </p:nvCxnSpPr>
        <p:spPr>
          <a:xfrm>
            <a:off x="4232350" y="5113800"/>
            <a:ext cx="1423500" cy="165900"/>
          </a:xfrm>
          <a:prstGeom prst="straightConnector1">
            <a:avLst/>
          </a:prstGeom>
          <a:noFill/>
          <a:ln cap="flat" cmpd="sng" w="38100">
            <a:solidFill>
              <a:srgbClr val="FF0000"/>
            </a:solidFill>
            <a:prstDash val="solid"/>
            <a:round/>
            <a:headEnd len="med" w="med" type="none"/>
            <a:tailEnd len="med" w="med" type="triangle"/>
          </a:ln>
        </p:spPr>
      </p:cxnSp>
      <p:cxnSp>
        <p:nvCxnSpPr>
          <p:cNvPr id="1109" name="Google Shape;1109;p83"/>
          <p:cNvCxnSpPr/>
          <p:nvPr/>
        </p:nvCxnSpPr>
        <p:spPr>
          <a:xfrm>
            <a:off x="4859400" y="1740450"/>
            <a:ext cx="1887300" cy="2220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84"/>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115" name="Google Shape;1115;p84"/>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Merge Your Changes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116" name="Google Shape;1116;p84"/>
          <p:cNvSpPr txBox="1"/>
          <p:nvPr/>
        </p:nvSpPr>
        <p:spPr>
          <a:xfrm>
            <a:off x="1508763" y="1161650"/>
            <a:ext cx="8686800" cy="2330700"/>
          </a:xfrm>
          <a:prstGeom prst="rect">
            <a:avLst/>
          </a:prstGeom>
          <a:noFill/>
          <a:ln>
            <a:noFill/>
          </a:ln>
        </p:spPr>
        <p:txBody>
          <a:bodyPr anchorCtr="0" anchor="t" bIns="91425" lIns="91425" spcFirstLastPara="1" rIns="91425" wrap="square" tIns="0">
            <a:noAutofit/>
          </a:bodyPr>
          <a:lstStyle/>
          <a:p>
            <a:pPr indent="0" lvl="0" marL="0" rtl="0" algn="l">
              <a:lnSpc>
                <a:spcPct val="114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Let's take a look at the commit tree! </a:t>
            </a:r>
            <a:endParaRPr sz="1800">
              <a:solidFill>
                <a:srgbClr val="EFEEC5"/>
              </a:solidFill>
              <a:latin typeface="Open Sans SemiBold"/>
              <a:ea typeface="Open Sans SemiBold"/>
              <a:cs typeface="Open Sans SemiBold"/>
              <a:sym typeface="Open Sans SemiBold"/>
            </a:endParaRPr>
          </a:p>
          <a:p>
            <a:pPr indent="-342900" lvl="0" marL="457200" rtl="0" algn="l">
              <a:lnSpc>
                <a:spcPct val="114000"/>
              </a:lnSpc>
              <a:spcBef>
                <a:spcPts val="5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Notice that at the very bottom, you see master, and you also see master at the top. The higher master has a computer icon, and the lower master has the avatar of the repo's owner. </a:t>
            </a:r>
            <a:endParaRPr sz="1800">
              <a:solidFill>
                <a:schemeClr val="lt1"/>
              </a:solidFill>
              <a:latin typeface="Open Sans"/>
              <a:ea typeface="Open Sans"/>
              <a:cs typeface="Open Sans"/>
              <a:sym typeface="Open Sans"/>
            </a:endParaRPr>
          </a:p>
          <a:p>
            <a:pPr indent="-342900" lvl="0" marL="457200" rtl="0" algn="l">
              <a:lnSpc>
                <a:spcPct val="114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Any branch that has the computer icon is your local version of the branch. Any branch that has the repo owner's avatar is on the remote. </a:t>
            </a:r>
            <a:endParaRPr sz="1800">
              <a:solidFill>
                <a:schemeClr val="lt1"/>
              </a:solidFill>
              <a:latin typeface="Open Sans"/>
              <a:ea typeface="Open Sans"/>
              <a:cs typeface="Open Sans"/>
              <a:sym typeface="Open Sans"/>
            </a:endParaRPr>
          </a:p>
          <a:p>
            <a:pPr indent="-342900" lvl="0" marL="457200" rtl="0" algn="l">
              <a:lnSpc>
                <a:spcPct val="114000"/>
              </a:lnSpc>
              <a:spcBef>
                <a:spcPts val="1000"/>
              </a:spcBef>
              <a:spcAft>
                <a:spcPts val="1000"/>
              </a:spcAft>
              <a:buClr>
                <a:schemeClr val="lt1"/>
              </a:buClr>
              <a:buSzPts val="1800"/>
              <a:buFont typeface="Open Sans"/>
              <a:buChar char="●"/>
            </a:pPr>
            <a:r>
              <a:rPr lang="en" sz="1800">
                <a:solidFill>
                  <a:schemeClr val="lt1"/>
                </a:solidFill>
                <a:latin typeface="Open Sans"/>
                <a:ea typeface="Open Sans"/>
                <a:cs typeface="Open Sans"/>
                <a:sym typeface="Open Sans"/>
              </a:rPr>
              <a:t>We want our version of master to be on the remote. Let's do that now! </a:t>
            </a:r>
            <a:endParaRPr sz="1800">
              <a:solidFill>
                <a:schemeClr val="lt1"/>
              </a:solidFill>
              <a:latin typeface="Open Sans"/>
              <a:ea typeface="Open Sans"/>
              <a:cs typeface="Open Sans"/>
              <a:sym typeface="Open Sans"/>
            </a:endParaRPr>
          </a:p>
        </p:txBody>
      </p:sp>
      <p:pic>
        <p:nvPicPr>
          <p:cNvPr id="1117" name="Google Shape;1117;p84"/>
          <p:cNvPicPr preferRelativeResize="0"/>
          <p:nvPr/>
        </p:nvPicPr>
        <p:blipFill rotWithShape="1">
          <a:blip r:embed="rId3">
            <a:alphaModFix/>
          </a:blip>
          <a:srcRect b="72387" l="19154" r="27905" t="0"/>
          <a:stretch/>
        </p:blipFill>
        <p:spPr>
          <a:xfrm>
            <a:off x="2403038" y="3917650"/>
            <a:ext cx="6898250" cy="2205250"/>
          </a:xfrm>
          <a:prstGeom prst="rect">
            <a:avLst/>
          </a:prstGeom>
          <a:noFill/>
          <a:ln cap="flat" cmpd="sng" w="19050">
            <a:solidFill>
              <a:srgbClr val="EEEEEE"/>
            </a:solidFill>
            <a:prstDash val="solid"/>
            <a:round/>
            <a:headEnd len="sm" w="sm" type="none"/>
            <a:tailEnd len="sm" w="sm" type="none"/>
          </a:ln>
        </p:spPr>
      </p:pic>
      <p:cxnSp>
        <p:nvCxnSpPr>
          <p:cNvPr id="1118" name="Google Shape;1118;p84"/>
          <p:cNvCxnSpPr/>
          <p:nvPr/>
        </p:nvCxnSpPr>
        <p:spPr>
          <a:xfrm>
            <a:off x="1590275" y="4658750"/>
            <a:ext cx="915300" cy="0"/>
          </a:xfrm>
          <a:prstGeom prst="straightConnector1">
            <a:avLst/>
          </a:prstGeom>
          <a:noFill/>
          <a:ln cap="flat" cmpd="sng" w="38100">
            <a:solidFill>
              <a:srgbClr val="FF0000"/>
            </a:solidFill>
            <a:prstDash val="solid"/>
            <a:round/>
            <a:headEnd len="med" w="med" type="none"/>
            <a:tailEnd len="med" w="med" type="triangle"/>
          </a:ln>
        </p:spPr>
      </p:cxnSp>
      <p:cxnSp>
        <p:nvCxnSpPr>
          <p:cNvPr id="1119" name="Google Shape;1119;p84"/>
          <p:cNvCxnSpPr/>
          <p:nvPr/>
        </p:nvCxnSpPr>
        <p:spPr>
          <a:xfrm>
            <a:off x="1590275" y="5643150"/>
            <a:ext cx="9153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85"/>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125" name="Google Shape;1125;p85"/>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Merge Your Changes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126" name="Google Shape;1126;p85"/>
          <p:cNvSpPr txBox="1"/>
          <p:nvPr/>
        </p:nvSpPr>
        <p:spPr>
          <a:xfrm>
            <a:off x="1648888" y="887263"/>
            <a:ext cx="8686800" cy="488700"/>
          </a:xfrm>
          <a:prstGeom prst="rect">
            <a:avLst/>
          </a:prstGeom>
          <a:noFill/>
          <a:ln>
            <a:noFill/>
          </a:ln>
        </p:spPr>
        <p:txBody>
          <a:bodyPr anchorCtr="0" anchor="ctr" bIns="0" lIns="0" spcFirstLastPara="1" rIns="0" wrap="square" tIns="0">
            <a:noAutofit/>
          </a:bodyPr>
          <a:lstStyle/>
          <a:p>
            <a:pPr indent="-114300" lvl="0" marL="219456"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Double click the local master branch. You will be switched to that branch. </a:t>
            </a:r>
            <a:endParaRPr sz="1800">
              <a:solidFill>
                <a:schemeClr val="lt1"/>
              </a:solidFill>
              <a:latin typeface="Open Sans"/>
              <a:ea typeface="Open Sans"/>
              <a:cs typeface="Open Sans"/>
              <a:sym typeface="Open Sans"/>
            </a:endParaRPr>
          </a:p>
        </p:txBody>
      </p:sp>
      <p:grpSp>
        <p:nvGrpSpPr>
          <p:cNvPr id="1127" name="Google Shape;1127;p85"/>
          <p:cNvGrpSpPr/>
          <p:nvPr/>
        </p:nvGrpSpPr>
        <p:grpSpPr>
          <a:xfrm>
            <a:off x="2543162" y="1434584"/>
            <a:ext cx="6898250" cy="943699"/>
            <a:chOff x="1122875" y="2018475"/>
            <a:chExt cx="6898250" cy="943699"/>
          </a:xfrm>
        </p:grpSpPr>
        <p:pic>
          <p:nvPicPr>
            <p:cNvPr id="1128" name="Google Shape;1128;p85"/>
            <p:cNvPicPr preferRelativeResize="0"/>
            <p:nvPr/>
          </p:nvPicPr>
          <p:blipFill rotWithShape="1">
            <a:blip r:embed="rId3">
              <a:alphaModFix/>
            </a:blip>
            <a:srcRect b="88183" l="19154" r="27905" t="0"/>
            <a:stretch/>
          </p:blipFill>
          <p:spPr>
            <a:xfrm>
              <a:off x="1122875" y="2018475"/>
              <a:ext cx="6898250" cy="943699"/>
            </a:xfrm>
            <a:prstGeom prst="rect">
              <a:avLst/>
            </a:prstGeom>
            <a:noFill/>
            <a:ln cap="flat" cmpd="sng" w="19050">
              <a:solidFill>
                <a:srgbClr val="EEEEEE"/>
              </a:solidFill>
              <a:prstDash val="solid"/>
              <a:round/>
              <a:headEnd len="sm" w="sm" type="none"/>
              <a:tailEnd len="sm" w="sm" type="none"/>
            </a:ln>
          </p:spPr>
        </p:pic>
        <p:sp>
          <p:nvSpPr>
            <p:cNvPr id="1129" name="Google Shape;1129;p85"/>
            <p:cNvSpPr/>
            <p:nvPr/>
          </p:nvSpPr>
          <p:spPr>
            <a:xfrm>
              <a:off x="1176975" y="2577000"/>
              <a:ext cx="877200" cy="363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85"/>
          <p:cNvSpPr txBox="1"/>
          <p:nvPr/>
        </p:nvSpPr>
        <p:spPr>
          <a:xfrm>
            <a:off x="1648888" y="2436904"/>
            <a:ext cx="8686800" cy="488700"/>
          </a:xfrm>
          <a:prstGeom prst="rect">
            <a:avLst/>
          </a:prstGeom>
          <a:noFill/>
          <a:ln>
            <a:noFill/>
          </a:ln>
        </p:spPr>
        <p:txBody>
          <a:bodyPr anchorCtr="0" anchor="ctr" bIns="0" lIns="0" spcFirstLastPara="1" rIns="0" wrap="square" tIns="0">
            <a:noAutofit/>
          </a:bodyPr>
          <a:lstStyle/>
          <a:p>
            <a:pPr indent="-114300" lvl="0" marL="219456" rtl="0" algn="l">
              <a:lnSpc>
                <a:spcPct val="114000"/>
              </a:lnSpc>
              <a:spcBef>
                <a:spcPts val="0"/>
              </a:spcBef>
              <a:spcAft>
                <a:spcPts val="0"/>
              </a:spcAft>
              <a:buClr>
                <a:schemeClr val="lt1"/>
              </a:buClr>
              <a:buSzPts val="1800"/>
              <a:buFont typeface="Open Sans"/>
              <a:buAutoNum type="arabicPeriod" startAt="2"/>
            </a:pPr>
            <a:r>
              <a:rPr lang="en" sz="1800">
                <a:solidFill>
                  <a:schemeClr val="lt1"/>
                </a:solidFill>
                <a:latin typeface="Open Sans"/>
                <a:ea typeface="Open Sans"/>
                <a:cs typeface="Open Sans"/>
                <a:sym typeface="Open Sans"/>
              </a:rPr>
              <a:t>Click </a:t>
            </a:r>
            <a:r>
              <a:rPr b="1" lang="en" sz="1800">
                <a:solidFill>
                  <a:srgbClr val="20968B"/>
                </a:solidFill>
                <a:latin typeface="Open Sans"/>
                <a:ea typeface="Open Sans"/>
                <a:cs typeface="Open Sans"/>
                <a:sym typeface="Open Sans"/>
              </a:rPr>
              <a:t>Push</a:t>
            </a:r>
            <a:r>
              <a:rPr lang="en" sz="1800">
                <a:solidFill>
                  <a:schemeClr val="lt1"/>
                </a:solidFill>
                <a:latin typeface="Open Sans"/>
                <a:ea typeface="Open Sans"/>
                <a:cs typeface="Open Sans"/>
                <a:sym typeface="Open Sans"/>
              </a:rPr>
              <a:t> at the top. </a:t>
            </a:r>
            <a:endParaRPr sz="1800">
              <a:solidFill>
                <a:schemeClr val="lt1"/>
              </a:solidFill>
              <a:latin typeface="Open Sans"/>
              <a:ea typeface="Open Sans"/>
              <a:cs typeface="Open Sans"/>
              <a:sym typeface="Open Sans"/>
            </a:endParaRPr>
          </a:p>
        </p:txBody>
      </p:sp>
      <p:grpSp>
        <p:nvGrpSpPr>
          <p:cNvPr id="1131" name="Google Shape;1131;p85"/>
          <p:cNvGrpSpPr/>
          <p:nvPr/>
        </p:nvGrpSpPr>
        <p:grpSpPr>
          <a:xfrm>
            <a:off x="2543162" y="2920875"/>
            <a:ext cx="6898250" cy="1226875"/>
            <a:chOff x="1122875" y="3703875"/>
            <a:chExt cx="6898250" cy="1226875"/>
          </a:xfrm>
        </p:grpSpPr>
        <p:pic>
          <p:nvPicPr>
            <p:cNvPr id="1132" name="Google Shape;1132;p85"/>
            <p:cNvPicPr preferRelativeResize="0"/>
            <p:nvPr/>
          </p:nvPicPr>
          <p:blipFill rotWithShape="1">
            <a:blip r:embed="rId4">
              <a:alphaModFix/>
            </a:blip>
            <a:srcRect b="75340" l="0" r="0" t="0"/>
            <a:stretch/>
          </p:blipFill>
          <p:spPr>
            <a:xfrm>
              <a:off x="1122875" y="3767225"/>
              <a:ext cx="6898250" cy="1163525"/>
            </a:xfrm>
            <a:prstGeom prst="rect">
              <a:avLst/>
            </a:prstGeom>
            <a:noFill/>
            <a:ln cap="flat" cmpd="sng" w="19050">
              <a:solidFill>
                <a:srgbClr val="EEEEEE"/>
              </a:solidFill>
              <a:prstDash val="solid"/>
              <a:round/>
              <a:headEnd len="sm" w="sm" type="none"/>
              <a:tailEnd len="sm" w="sm" type="none"/>
            </a:ln>
          </p:spPr>
        </p:pic>
        <p:sp>
          <p:nvSpPr>
            <p:cNvPr id="1133" name="Google Shape;1133;p85"/>
            <p:cNvSpPr/>
            <p:nvPr/>
          </p:nvSpPr>
          <p:spPr>
            <a:xfrm>
              <a:off x="6729688" y="3703875"/>
              <a:ext cx="331800" cy="48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4" name="Google Shape;1134;p85"/>
          <p:cNvPicPr preferRelativeResize="0"/>
          <p:nvPr/>
        </p:nvPicPr>
        <p:blipFill rotWithShape="1">
          <a:blip r:embed="rId5">
            <a:alphaModFix/>
          </a:blip>
          <a:srcRect b="66213" l="0" r="0" t="0"/>
          <a:stretch/>
        </p:blipFill>
        <p:spPr>
          <a:xfrm>
            <a:off x="2543162" y="4753692"/>
            <a:ext cx="6898251" cy="1536346"/>
          </a:xfrm>
          <a:prstGeom prst="rect">
            <a:avLst/>
          </a:prstGeom>
          <a:noFill/>
          <a:ln cap="flat" cmpd="sng" w="19050">
            <a:solidFill>
              <a:srgbClr val="EEEEEE"/>
            </a:solidFill>
            <a:prstDash val="solid"/>
            <a:round/>
            <a:headEnd len="sm" w="sm" type="none"/>
            <a:tailEnd len="sm" w="sm" type="none"/>
          </a:ln>
        </p:spPr>
      </p:pic>
      <p:sp>
        <p:nvSpPr>
          <p:cNvPr id="1135" name="Google Shape;1135;p85"/>
          <p:cNvSpPr txBox="1"/>
          <p:nvPr/>
        </p:nvSpPr>
        <p:spPr>
          <a:xfrm>
            <a:off x="1648888" y="4206371"/>
            <a:ext cx="8686800" cy="488700"/>
          </a:xfrm>
          <a:prstGeom prst="rect">
            <a:avLst/>
          </a:prstGeom>
          <a:noFill/>
          <a:ln>
            <a:noFill/>
          </a:ln>
        </p:spPr>
        <p:txBody>
          <a:bodyPr anchorCtr="0" anchor="ctr" bIns="0" lIns="0" spcFirstLastPara="1" rIns="0" wrap="square" tIns="0">
            <a:noAutofit/>
          </a:bodyPr>
          <a:lstStyle/>
          <a:p>
            <a:pPr indent="0" lvl="0" marL="219456" rtl="0" algn="l">
              <a:lnSpc>
                <a:spcPct val="114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The local version of master disappeared and the remote moved to the top! </a:t>
            </a:r>
            <a:endParaRPr sz="1800">
              <a:solidFill>
                <a:srgbClr val="EFEEC5"/>
              </a:solidFill>
              <a:latin typeface="Open Sans SemiBold"/>
              <a:ea typeface="Open Sans SemiBold"/>
              <a:cs typeface="Open Sans SemiBold"/>
              <a:sym typeface="Open Sans SemiBold"/>
            </a:endParaRPr>
          </a:p>
        </p:txBody>
      </p:sp>
      <p:cxnSp>
        <p:nvCxnSpPr>
          <p:cNvPr id="1136" name="Google Shape;1136;p85"/>
          <p:cNvCxnSpPr/>
          <p:nvPr/>
        </p:nvCxnSpPr>
        <p:spPr>
          <a:xfrm>
            <a:off x="1627850" y="2175775"/>
            <a:ext cx="915300" cy="0"/>
          </a:xfrm>
          <a:prstGeom prst="straightConnector1">
            <a:avLst/>
          </a:prstGeom>
          <a:noFill/>
          <a:ln cap="flat" cmpd="sng" w="38100">
            <a:solidFill>
              <a:srgbClr val="FF0000"/>
            </a:solidFill>
            <a:prstDash val="solid"/>
            <a:round/>
            <a:headEnd len="med" w="med" type="none"/>
            <a:tailEnd len="med" w="med" type="triangle"/>
          </a:ln>
        </p:spPr>
      </p:cxnSp>
      <p:cxnSp>
        <p:nvCxnSpPr>
          <p:cNvPr id="1137" name="Google Shape;1137;p85"/>
          <p:cNvCxnSpPr/>
          <p:nvPr/>
        </p:nvCxnSpPr>
        <p:spPr>
          <a:xfrm>
            <a:off x="7348625" y="2852925"/>
            <a:ext cx="724800" cy="276000"/>
          </a:xfrm>
          <a:prstGeom prst="straightConnector1">
            <a:avLst/>
          </a:prstGeom>
          <a:noFill/>
          <a:ln cap="flat" cmpd="sng" w="38100">
            <a:solidFill>
              <a:srgbClr val="FF0000"/>
            </a:solidFill>
            <a:prstDash val="solid"/>
            <a:round/>
            <a:headEnd len="med" w="med" type="none"/>
            <a:tailEnd len="med" w="med" type="triangle"/>
          </a:ln>
        </p:spPr>
      </p:cxnSp>
      <p:cxnSp>
        <p:nvCxnSpPr>
          <p:cNvPr id="1138" name="Google Shape;1138;p85"/>
          <p:cNvCxnSpPr/>
          <p:nvPr/>
        </p:nvCxnSpPr>
        <p:spPr>
          <a:xfrm>
            <a:off x="3655500" y="4652475"/>
            <a:ext cx="931800" cy="673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86"/>
          <p:cNvSpPr txBox="1"/>
          <p:nvPr/>
        </p:nvSpPr>
        <p:spPr>
          <a:xfrm>
            <a:off x="660275" y="1753300"/>
            <a:ext cx="10387800" cy="3077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0EEC5"/>
                </a:solidFill>
                <a:latin typeface="Open Sans"/>
                <a:ea typeface="Open Sans"/>
                <a:cs typeface="Open Sans"/>
                <a:sym typeface="Open Sans"/>
              </a:rPr>
              <a:t>Now, everyone else is going to do the same! </a:t>
            </a:r>
            <a:endParaRPr b="1" sz="3600">
              <a:solidFill>
                <a:srgbClr val="F0EEC5"/>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3600">
                <a:solidFill>
                  <a:srgbClr val="F0EEC5"/>
                </a:solidFill>
                <a:latin typeface="Open Sans"/>
                <a:ea typeface="Open Sans"/>
                <a:cs typeface="Open Sans"/>
                <a:sym typeface="Open Sans"/>
              </a:rPr>
              <a:t>There will be a few extra steps. </a:t>
            </a:r>
            <a:endParaRPr b="1" sz="3600">
              <a:solidFill>
                <a:srgbClr val="F0EEC5"/>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87"/>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149" name="Google Shape;1149;p87"/>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Merge Your Changes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150" name="Google Shape;1150;p87"/>
          <p:cNvSpPr txBox="1"/>
          <p:nvPr/>
        </p:nvSpPr>
        <p:spPr>
          <a:xfrm>
            <a:off x="1488025" y="1843475"/>
            <a:ext cx="3473400" cy="3826200"/>
          </a:xfrm>
          <a:prstGeom prst="rect">
            <a:avLst/>
          </a:prstGeom>
          <a:noFill/>
          <a:ln>
            <a:noFill/>
          </a:ln>
        </p:spPr>
        <p:txBody>
          <a:bodyPr anchorCtr="0" anchor="t" bIns="91425" lIns="91425" spcFirstLastPara="1" rIns="91425" wrap="square" tIns="0">
            <a:noAutofit/>
          </a:bodyPr>
          <a:lstStyle/>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The steps to merge start the same way. Select your branch name and drag it onto master. </a:t>
            </a:r>
            <a:endParaRPr sz="1800">
              <a:solidFill>
                <a:schemeClr val="lt1"/>
              </a:solidFill>
              <a:latin typeface="Open Sans"/>
              <a:ea typeface="Open Sans"/>
              <a:cs typeface="Open Sans"/>
              <a:sym typeface="Open Sans"/>
            </a:endParaRPr>
          </a:p>
          <a:p>
            <a:pPr indent="0" lvl="0" marL="45720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0" lvl="0" marL="457200" rtl="0" algn="l">
              <a:lnSpc>
                <a:spcPct val="114000"/>
              </a:lnSpc>
              <a:spcBef>
                <a:spcPts val="500"/>
              </a:spcBef>
              <a:spcAft>
                <a:spcPts val="0"/>
              </a:spcAft>
              <a:buNone/>
            </a:pPr>
            <a:r>
              <a:t/>
            </a:r>
            <a:endParaRPr sz="1800">
              <a:solidFill>
                <a:schemeClr val="lt1"/>
              </a:solidFill>
              <a:latin typeface="Open Sans"/>
              <a:ea typeface="Open Sans"/>
              <a:cs typeface="Open Sans"/>
              <a:sym typeface="Open Sans"/>
            </a:endParaRPr>
          </a:p>
          <a:p>
            <a:pPr indent="-342900" lvl="0" marL="457200" rtl="0" algn="l">
              <a:lnSpc>
                <a:spcPct val="114000"/>
              </a:lnSpc>
              <a:spcBef>
                <a:spcPts val="500"/>
              </a:spcBef>
              <a:spcAft>
                <a:spcPts val="500"/>
              </a:spcAft>
              <a:buClr>
                <a:schemeClr val="lt1"/>
              </a:buClr>
              <a:buSzPts val="1800"/>
              <a:buFont typeface="Open Sans"/>
              <a:buAutoNum type="arabicPeriod"/>
            </a:pPr>
            <a:r>
              <a:rPr lang="en" sz="1800">
                <a:solidFill>
                  <a:schemeClr val="lt1"/>
                </a:solidFill>
                <a:latin typeface="Open Sans"/>
                <a:ea typeface="Open Sans"/>
                <a:cs typeface="Open Sans"/>
                <a:sym typeface="Open Sans"/>
              </a:rPr>
              <a:t>When the menu opens, select </a:t>
            </a:r>
            <a:r>
              <a:rPr b="1" lang="en" sz="1800">
                <a:solidFill>
                  <a:srgbClr val="20968B"/>
                </a:solidFill>
                <a:latin typeface="Open Sans"/>
                <a:ea typeface="Open Sans"/>
                <a:cs typeface="Open Sans"/>
                <a:sym typeface="Open Sans"/>
              </a:rPr>
              <a:t>Merge &lt;your branch name&gt; into master</a:t>
            </a:r>
            <a:r>
              <a:rPr lang="en" sz="1800">
                <a:solidFill>
                  <a:srgbClr val="20968B"/>
                </a:solidFill>
                <a:latin typeface="Open Sans"/>
                <a:ea typeface="Open Sans"/>
                <a:cs typeface="Open Sans"/>
                <a:sym typeface="Open Sans"/>
              </a:rPr>
              <a:t>. </a:t>
            </a:r>
            <a:endParaRPr sz="1800">
              <a:solidFill>
                <a:srgbClr val="20968B"/>
              </a:solidFill>
              <a:latin typeface="Open Sans"/>
              <a:ea typeface="Open Sans"/>
              <a:cs typeface="Open Sans"/>
              <a:sym typeface="Open Sans"/>
            </a:endParaRPr>
          </a:p>
        </p:txBody>
      </p:sp>
      <p:grpSp>
        <p:nvGrpSpPr>
          <p:cNvPr id="1151" name="Google Shape;1151;p87"/>
          <p:cNvGrpSpPr/>
          <p:nvPr/>
        </p:nvGrpSpPr>
        <p:grpSpPr>
          <a:xfrm>
            <a:off x="5115325" y="1767275"/>
            <a:ext cx="5029198" cy="1337768"/>
            <a:chOff x="3855900" y="1371600"/>
            <a:chExt cx="5029198" cy="1337768"/>
          </a:xfrm>
        </p:grpSpPr>
        <p:pic>
          <p:nvPicPr>
            <p:cNvPr id="1152" name="Google Shape;1152;p87"/>
            <p:cNvPicPr preferRelativeResize="0"/>
            <p:nvPr/>
          </p:nvPicPr>
          <p:blipFill rotWithShape="1">
            <a:blip r:embed="rId3">
              <a:alphaModFix/>
            </a:blip>
            <a:srcRect b="81007" l="0" r="55474" t="0"/>
            <a:stretch/>
          </p:blipFill>
          <p:spPr>
            <a:xfrm>
              <a:off x="3855900" y="1371600"/>
              <a:ext cx="5029198" cy="1337768"/>
            </a:xfrm>
            <a:prstGeom prst="rect">
              <a:avLst/>
            </a:prstGeom>
            <a:noFill/>
            <a:ln cap="flat" cmpd="sng" w="19050">
              <a:solidFill>
                <a:srgbClr val="EEEEEE"/>
              </a:solidFill>
              <a:prstDash val="solid"/>
              <a:round/>
              <a:headEnd len="sm" w="sm" type="none"/>
              <a:tailEnd len="sm" w="sm" type="none"/>
            </a:ln>
          </p:spPr>
        </p:pic>
        <p:sp>
          <p:nvSpPr>
            <p:cNvPr id="1153" name="Google Shape;1153;p87"/>
            <p:cNvSpPr/>
            <p:nvPr/>
          </p:nvSpPr>
          <p:spPr>
            <a:xfrm>
              <a:off x="5669100" y="1729900"/>
              <a:ext cx="2094300" cy="88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87"/>
          <p:cNvGrpSpPr/>
          <p:nvPr/>
        </p:nvGrpSpPr>
        <p:grpSpPr>
          <a:xfrm>
            <a:off x="5115325" y="3629350"/>
            <a:ext cx="5029202" cy="2192731"/>
            <a:chOff x="3855900" y="3005075"/>
            <a:chExt cx="5029202" cy="2192731"/>
          </a:xfrm>
        </p:grpSpPr>
        <p:pic>
          <p:nvPicPr>
            <p:cNvPr id="1155" name="Google Shape;1155;p87"/>
            <p:cNvPicPr preferRelativeResize="0"/>
            <p:nvPr/>
          </p:nvPicPr>
          <p:blipFill rotWithShape="1">
            <a:blip r:embed="rId4">
              <a:alphaModFix/>
            </a:blip>
            <a:srcRect b="55044" l="29720" r="0" t="0"/>
            <a:stretch/>
          </p:blipFill>
          <p:spPr>
            <a:xfrm>
              <a:off x="3855900" y="3005075"/>
              <a:ext cx="5029202" cy="2192731"/>
            </a:xfrm>
            <a:prstGeom prst="rect">
              <a:avLst/>
            </a:prstGeom>
            <a:noFill/>
            <a:ln cap="flat" cmpd="sng" w="19050">
              <a:solidFill>
                <a:srgbClr val="EEEEEE"/>
              </a:solidFill>
              <a:prstDash val="solid"/>
              <a:round/>
              <a:headEnd len="sm" w="sm" type="none"/>
              <a:tailEnd len="sm" w="sm" type="none"/>
            </a:ln>
          </p:spPr>
        </p:pic>
        <p:sp>
          <p:nvSpPr>
            <p:cNvPr id="1156" name="Google Shape;1156;p87"/>
            <p:cNvSpPr/>
            <p:nvPr/>
          </p:nvSpPr>
          <p:spPr>
            <a:xfrm>
              <a:off x="4482275" y="4281475"/>
              <a:ext cx="2183700" cy="239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7" name="Google Shape;1157;p87"/>
          <p:cNvCxnSpPr/>
          <p:nvPr/>
        </p:nvCxnSpPr>
        <p:spPr>
          <a:xfrm>
            <a:off x="4940900" y="2464175"/>
            <a:ext cx="1953600" cy="18900"/>
          </a:xfrm>
          <a:prstGeom prst="straightConnector1">
            <a:avLst/>
          </a:prstGeom>
          <a:noFill/>
          <a:ln cap="flat" cmpd="sng" w="38100">
            <a:solidFill>
              <a:srgbClr val="FF0000"/>
            </a:solidFill>
            <a:prstDash val="solid"/>
            <a:round/>
            <a:headEnd len="med" w="med" type="none"/>
            <a:tailEnd len="med" w="med" type="triangle"/>
          </a:ln>
        </p:spPr>
      </p:cxnSp>
      <p:cxnSp>
        <p:nvCxnSpPr>
          <p:cNvPr id="1158" name="Google Shape;1158;p87"/>
          <p:cNvCxnSpPr/>
          <p:nvPr/>
        </p:nvCxnSpPr>
        <p:spPr>
          <a:xfrm>
            <a:off x="4288800" y="4809225"/>
            <a:ext cx="1370700" cy="225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25"/>
          <p:cNvSpPr txBox="1"/>
          <p:nvPr/>
        </p:nvSpPr>
        <p:spPr>
          <a:xfrm>
            <a:off x="2350" y="77052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What You Are Going To Build </a:t>
            </a:r>
            <a:endParaRPr b="1" sz="3000">
              <a:solidFill>
                <a:srgbClr val="F0EEC5"/>
              </a:solidFill>
              <a:latin typeface="Open Sans"/>
              <a:ea typeface="Open Sans"/>
              <a:cs typeface="Open Sans"/>
              <a:sym typeface="Open Sans"/>
            </a:endParaRPr>
          </a:p>
        </p:txBody>
      </p:sp>
      <p:sp>
        <p:nvSpPr>
          <p:cNvPr id="447" name="Google Shape;447;p25"/>
          <p:cNvSpPr txBox="1"/>
          <p:nvPr/>
        </p:nvSpPr>
        <p:spPr>
          <a:xfrm>
            <a:off x="1354675" y="1557450"/>
            <a:ext cx="8999700" cy="116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1800">
                <a:solidFill>
                  <a:srgbClr val="EEEEEE"/>
                </a:solidFill>
                <a:latin typeface="Open Sans"/>
                <a:ea typeface="Open Sans"/>
                <a:cs typeface="Open Sans"/>
                <a:sym typeface="Open Sans"/>
              </a:rPr>
              <a:t>Together with your teammates, you'll use a simple HTML/CSS template to build a team webpage like the one below. You don't need to know any HTML/CSS for this to work! We'll be using this project to help us learn GitKraken and Glo Boards. </a:t>
            </a:r>
            <a:endParaRPr sz="1800">
              <a:solidFill>
                <a:srgbClr val="EEEEEE"/>
              </a:solidFill>
              <a:latin typeface="Open Sans"/>
              <a:ea typeface="Open Sans"/>
              <a:cs typeface="Open Sans"/>
              <a:sym typeface="Open Sans"/>
            </a:endParaRPr>
          </a:p>
        </p:txBody>
      </p:sp>
      <p:sp>
        <p:nvSpPr>
          <p:cNvPr id="448" name="Google Shape;448;p25"/>
          <p:cNvSpPr txBox="1"/>
          <p:nvPr/>
        </p:nvSpPr>
        <p:spPr>
          <a:xfrm>
            <a:off x="2225" y="3399800"/>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Who We Are </a:t>
            </a:r>
            <a:endParaRPr b="1" sz="3000">
              <a:solidFill>
                <a:srgbClr val="F0EEC5"/>
              </a:solidFill>
              <a:latin typeface="Open Sans"/>
              <a:ea typeface="Open Sans"/>
              <a:cs typeface="Open Sans"/>
              <a:sym typeface="Open Sans"/>
            </a:endParaRPr>
          </a:p>
        </p:txBody>
      </p:sp>
      <p:sp>
        <p:nvSpPr>
          <p:cNvPr id="449" name="Google Shape;449;p25"/>
          <p:cNvSpPr txBox="1"/>
          <p:nvPr/>
        </p:nvSpPr>
        <p:spPr>
          <a:xfrm>
            <a:off x="4458715" y="4128200"/>
            <a:ext cx="5085900" cy="3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EEEEEE"/>
                </a:solidFill>
                <a:latin typeface="Open Sans"/>
                <a:ea typeface="Open Sans"/>
                <a:cs typeface="Open Sans"/>
                <a:sym typeface="Open Sans"/>
              </a:rPr>
              <a:t>Rosie the Kraken</a:t>
            </a:r>
            <a:endParaRPr b="1" sz="1800">
              <a:solidFill>
                <a:srgbClr val="EEEEEE"/>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sz="1800">
              <a:solidFill>
                <a:srgbClr val="EEEEEE"/>
              </a:solidFill>
              <a:latin typeface="Open Sans"/>
              <a:ea typeface="Open Sans"/>
              <a:cs typeface="Open Sans"/>
              <a:sym typeface="Open Sans"/>
            </a:endParaRPr>
          </a:p>
        </p:txBody>
      </p:sp>
      <p:sp>
        <p:nvSpPr>
          <p:cNvPr id="450" name="Google Shape;450;p25"/>
          <p:cNvSpPr txBox="1"/>
          <p:nvPr/>
        </p:nvSpPr>
        <p:spPr>
          <a:xfrm>
            <a:off x="4458715" y="4498125"/>
            <a:ext cx="5331300" cy="100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EEEEEE"/>
                </a:solidFill>
                <a:latin typeface="Open Sans"/>
                <a:ea typeface="Open Sans"/>
                <a:cs typeface="Open Sans"/>
                <a:sym typeface="Open Sans"/>
              </a:rPr>
              <a:t>I’m Rosie the Kraken! In the 1940s, I encouraged women to join the World War II effort in the United States. Since then, I have become a symbol of women participating in all sorts of industries where they are underrepresented. We can do it!</a:t>
            </a:r>
            <a:endParaRPr sz="1200">
              <a:solidFill>
                <a:srgbClr val="EEEEEE"/>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sz="1800">
              <a:solidFill>
                <a:srgbClr val="EEEEEE"/>
              </a:solidFill>
              <a:latin typeface="Open Sans"/>
              <a:ea typeface="Open Sans"/>
              <a:cs typeface="Open Sans"/>
              <a:sym typeface="Open Sans"/>
            </a:endParaRPr>
          </a:p>
        </p:txBody>
      </p:sp>
      <p:pic>
        <p:nvPicPr>
          <p:cNvPr id="451" name="Google Shape;451;p25"/>
          <p:cNvPicPr preferRelativeResize="0"/>
          <p:nvPr/>
        </p:nvPicPr>
        <p:blipFill>
          <a:blip r:embed="rId3">
            <a:alphaModFix/>
          </a:blip>
          <a:stretch>
            <a:fillRect/>
          </a:stretch>
        </p:blipFill>
        <p:spPr>
          <a:xfrm>
            <a:off x="1861300" y="4046850"/>
            <a:ext cx="2597424" cy="2597424"/>
          </a:xfrm>
          <a:prstGeom prst="rect">
            <a:avLst/>
          </a:prstGeom>
          <a:noFill/>
          <a:ln>
            <a:noFill/>
          </a:ln>
        </p:spPr>
      </p:pic>
      <p:sp>
        <p:nvSpPr>
          <p:cNvPr id="452" name="Google Shape;452;p25"/>
          <p:cNvSpPr/>
          <p:nvPr/>
        </p:nvSpPr>
        <p:spPr>
          <a:xfrm flipH="1">
            <a:off x="1645350" y="3136475"/>
            <a:ext cx="1741200" cy="1167600"/>
          </a:xfrm>
          <a:prstGeom prst="wedgeEllipseCallout">
            <a:avLst>
              <a:gd fmla="val -20833" name="adj1"/>
              <a:gd fmla="val 62500" name="adj2"/>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txBox="1"/>
          <p:nvPr/>
        </p:nvSpPr>
        <p:spPr>
          <a:xfrm>
            <a:off x="1863100" y="3290025"/>
            <a:ext cx="1305600" cy="94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b="1" lang="en" sz="2100">
                <a:solidFill>
                  <a:srgbClr val="EEEEEE"/>
                </a:solidFill>
                <a:latin typeface="Open Sans"/>
                <a:ea typeface="Open Sans"/>
                <a:cs typeface="Open Sans"/>
                <a:sym typeface="Open Sans"/>
              </a:rPr>
              <a:t>We Can Do Git!</a:t>
            </a:r>
            <a:endParaRPr sz="2100">
              <a:solidFill>
                <a:srgbClr val="EEEEEE"/>
              </a:solidFill>
              <a:latin typeface="Open Sans"/>
              <a:ea typeface="Open Sans"/>
              <a:cs typeface="Open Sans"/>
              <a:sym typeface="Open Sans"/>
            </a:endParaRPr>
          </a:p>
        </p:txBody>
      </p:sp>
      <p:sp>
        <p:nvSpPr>
          <p:cNvPr id="454" name="Google Shape;454;p25"/>
          <p:cNvSpPr/>
          <p:nvPr/>
        </p:nvSpPr>
        <p:spPr>
          <a:xfrm>
            <a:off x="5129" y="-6637"/>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455" name="Google Shape;455;p25"/>
          <p:cNvPicPr preferRelativeResize="0"/>
          <p:nvPr/>
        </p:nvPicPr>
        <p:blipFill>
          <a:blip r:embed="rId4">
            <a:alphaModFix/>
          </a:blip>
          <a:stretch>
            <a:fillRect/>
          </a:stretch>
        </p:blipFill>
        <p:spPr>
          <a:xfrm>
            <a:off x="155725" y="91875"/>
            <a:ext cx="1615275" cy="345675"/>
          </a:xfrm>
          <a:prstGeom prst="rect">
            <a:avLst/>
          </a:prstGeom>
          <a:noFill/>
          <a:ln>
            <a:noFill/>
          </a:ln>
        </p:spPr>
      </p:pic>
      <p:sp>
        <p:nvSpPr>
          <p:cNvPr id="456" name="Google Shape;456;p25"/>
          <p:cNvSpPr txBox="1"/>
          <p:nvPr/>
        </p:nvSpPr>
        <p:spPr>
          <a:xfrm>
            <a:off x="1771004"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457" name="Google Shape;457;p25"/>
          <p:cNvPicPr preferRelativeResize="0"/>
          <p:nvPr/>
        </p:nvPicPr>
        <p:blipFill>
          <a:blip r:embed="rId5">
            <a:alphaModFix/>
          </a:blip>
          <a:stretch>
            <a:fillRect/>
          </a:stretch>
        </p:blipFill>
        <p:spPr>
          <a:xfrm>
            <a:off x="2066500" y="91913"/>
            <a:ext cx="1386450" cy="345600"/>
          </a:xfrm>
          <a:prstGeom prst="rect">
            <a:avLst/>
          </a:prstGeom>
          <a:noFill/>
          <a:ln>
            <a:noFill/>
          </a:ln>
        </p:spPr>
      </p:pic>
      <p:sp>
        <p:nvSpPr>
          <p:cNvPr id="458" name="Google Shape;458;p25"/>
          <p:cNvSpPr txBox="1"/>
          <p:nvPr/>
        </p:nvSpPr>
        <p:spPr>
          <a:xfrm>
            <a:off x="6707400" y="46025"/>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88"/>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164" name="Google Shape;1164;p88"/>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Merge Your Changes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165" name="Google Shape;1165;p88"/>
          <p:cNvSpPr txBox="1"/>
          <p:nvPr/>
        </p:nvSpPr>
        <p:spPr>
          <a:xfrm>
            <a:off x="1510975" y="965213"/>
            <a:ext cx="8686800" cy="488700"/>
          </a:xfrm>
          <a:prstGeom prst="rect">
            <a:avLst/>
          </a:prstGeom>
          <a:noFill/>
          <a:ln>
            <a:noFill/>
          </a:ln>
        </p:spPr>
        <p:txBody>
          <a:bodyPr anchorCtr="0" anchor="ctr" bIns="0" lIns="0" spcFirstLastPara="1" rIns="0" wrap="square" tIns="0">
            <a:noAutofit/>
          </a:bodyPr>
          <a:lstStyle/>
          <a:p>
            <a:pPr indent="-114300" lvl="0" marL="219456"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 Double click the local master branch. You will be switched to that branch. </a:t>
            </a:r>
            <a:endParaRPr sz="1800">
              <a:solidFill>
                <a:schemeClr val="lt1"/>
              </a:solidFill>
              <a:latin typeface="Open Sans"/>
              <a:ea typeface="Open Sans"/>
              <a:cs typeface="Open Sans"/>
              <a:sym typeface="Open Sans"/>
            </a:endParaRPr>
          </a:p>
        </p:txBody>
      </p:sp>
      <p:grpSp>
        <p:nvGrpSpPr>
          <p:cNvPr id="1166" name="Google Shape;1166;p88"/>
          <p:cNvGrpSpPr/>
          <p:nvPr/>
        </p:nvGrpSpPr>
        <p:grpSpPr>
          <a:xfrm>
            <a:off x="2405250" y="1512534"/>
            <a:ext cx="6898250" cy="984841"/>
            <a:chOff x="1122875" y="2018475"/>
            <a:chExt cx="6898250" cy="984841"/>
          </a:xfrm>
        </p:grpSpPr>
        <p:pic>
          <p:nvPicPr>
            <p:cNvPr id="1167" name="Google Shape;1167;p88"/>
            <p:cNvPicPr preferRelativeResize="0"/>
            <p:nvPr/>
          </p:nvPicPr>
          <p:blipFill rotWithShape="1">
            <a:blip r:embed="rId3">
              <a:alphaModFix/>
            </a:blip>
            <a:srcRect b="88183" l="19154" r="27905" t="0"/>
            <a:stretch/>
          </p:blipFill>
          <p:spPr>
            <a:xfrm>
              <a:off x="1122875" y="2018475"/>
              <a:ext cx="6898250" cy="943699"/>
            </a:xfrm>
            <a:prstGeom prst="rect">
              <a:avLst/>
            </a:prstGeom>
            <a:noFill/>
            <a:ln cap="flat" cmpd="sng" w="19050">
              <a:solidFill>
                <a:srgbClr val="EEEEEE"/>
              </a:solidFill>
              <a:prstDash val="solid"/>
              <a:round/>
              <a:headEnd len="sm" w="sm" type="none"/>
              <a:tailEnd len="sm" w="sm" type="none"/>
            </a:ln>
          </p:spPr>
        </p:pic>
        <p:sp>
          <p:nvSpPr>
            <p:cNvPr id="1168" name="Google Shape;1168;p88"/>
            <p:cNvSpPr/>
            <p:nvPr/>
          </p:nvSpPr>
          <p:spPr>
            <a:xfrm>
              <a:off x="1132725" y="2514616"/>
              <a:ext cx="965700" cy="48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88"/>
          <p:cNvSpPr txBox="1"/>
          <p:nvPr/>
        </p:nvSpPr>
        <p:spPr>
          <a:xfrm>
            <a:off x="1510975" y="2514854"/>
            <a:ext cx="8686800" cy="488700"/>
          </a:xfrm>
          <a:prstGeom prst="rect">
            <a:avLst/>
          </a:prstGeom>
          <a:noFill/>
          <a:ln>
            <a:noFill/>
          </a:ln>
        </p:spPr>
        <p:txBody>
          <a:bodyPr anchorCtr="0" anchor="ctr" bIns="0" lIns="0" spcFirstLastPara="1" rIns="0" wrap="square" tIns="0">
            <a:noAutofit/>
          </a:bodyPr>
          <a:lstStyle/>
          <a:p>
            <a:pPr indent="-114300" lvl="0" marL="219456" rtl="0" algn="l">
              <a:lnSpc>
                <a:spcPct val="114000"/>
              </a:lnSpc>
              <a:spcBef>
                <a:spcPts val="0"/>
              </a:spcBef>
              <a:spcAft>
                <a:spcPts val="0"/>
              </a:spcAft>
              <a:buClr>
                <a:schemeClr val="lt1"/>
              </a:buClr>
              <a:buSzPts val="1800"/>
              <a:buFont typeface="Open Sans"/>
              <a:buAutoNum type="arabicPeriod" startAt="2"/>
            </a:pPr>
            <a:r>
              <a:rPr lang="en" sz="1800">
                <a:solidFill>
                  <a:schemeClr val="lt1"/>
                </a:solidFill>
                <a:latin typeface="Open Sans"/>
                <a:ea typeface="Open Sans"/>
                <a:cs typeface="Open Sans"/>
                <a:sym typeface="Open Sans"/>
              </a:rPr>
              <a:t> Click </a:t>
            </a:r>
            <a:r>
              <a:rPr b="1" lang="en" sz="1800">
                <a:solidFill>
                  <a:srgbClr val="20968B"/>
                </a:solidFill>
                <a:latin typeface="Open Sans"/>
                <a:ea typeface="Open Sans"/>
                <a:cs typeface="Open Sans"/>
                <a:sym typeface="Open Sans"/>
              </a:rPr>
              <a:t>Push</a:t>
            </a:r>
            <a:r>
              <a:rPr lang="en" sz="1800">
                <a:solidFill>
                  <a:schemeClr val="lt1"/>
                </a:solidFill>
                <a:latin typeface="Open Sans"/>
                <a:ea typeface="Open Sans"/>
                <a:cs typeface="Open Sans"/>
                <a:sym typeface="Open Sans"/>
              </a:rPr>
              <a:t> at the top. </a:t>
            </a:r>
            <a:endParaRPr sz="1800">
              <a:solidFill>
                <a:schemeClr val="lt1"/>
              </a:solidFill>
              <a:latin typeface="Open Sans"/>
              <a:ea typeface="Open Sans"/>
              <a:cs typeface="Open Sans"/>
              <a:sym typeface="Open Sans"/>
            </a:endParaRPr>
          </a:p>
        </p:txBody>
      </p:sp>
      <p:grpSp>
        <p:nvGrpSpPr>
          <p:cNvPr id="1170" name="Google Shape;1170;p88"/>
          <p:cNvGrpSpPr/>
          <p:nvPr/>
        </p:nvGrpSpPr>
        <p:grpSpPr>
          <a:xfrm>
            <a:off x="2405250" y="2988538"/>
            <a:ext cx="6898250" cy="1237163"/>
            <a:chOff x="1122875" y="3693588"/>
            <a:chExt cx="6898250" cy="1237163"/>
          </a:xfrm>
        </p:grpSpPr>
        <p:pic>
          <p:nvPicPr>
            <p:cNvPr id="1171" name="Google Shape;1171;p88"/>
            <p:cNvPicPr preferRelativeResize="0"/>
            <p:nvPr/>
          </p:nvPicPr>
          <p:blipFill rotWithShape="1">
            <a:blip r:embed="rId4">
              <a:alphaModFix/>
            </a:blip>
            <a:srcRect b="75340" l="0" r="0" t="0"/>
            <a:stretch/>
          </p:blipFill>
          <p:spPr>
            <a:xfrm>
              <a:off x="1122875" y="3767225"/>
              <a:ext cx="6898250" cy="1163525"/>
            </a:xfrm>
            <a:prstGeom prst="rect">
              <a:avLst/>
            </a:prstGeom>
            <a:noFill/>
            <a:ln cap="flat" cmpd="sng" w="19050">
              <a:solidFill>
                <a:srgbClr val="EEEEEE"/>
              </a:solidFill>
              <a:prstDash val="solid"/>
              <a:round/>
              <a:headEnd len="sm" w="sm" type="none"/>
              <a:tailEnd len="sm" w="sm" type="none"/>
            </a:ln>
          </p:spPr>
        </p:pic>
        <p:sp>
          <p:nvSpPr>
            <p:cNvPr id="1172" name="Google Shape;1172;p88"/>
            <p:cNvSpPr/>
            <p:nvPr/>
          </p:nvSpPr>
          <p:spPr>
            <a:xfrm>
              <a:off x="6729700" y="3693588"/>
              <a:ext cx="331800" cy="580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3" name="Google Shape;1173;p88"/>
          <p:cNvPicPr preferRelativeResize="0"/>
          <p:nvPr/>
        </p:nvPicPr>
        <p:blipFill rotWithShape="1">
          <a:blip r:embed="rId5">
            <a:alphaModFix/>
          </a:blip>
          <a:srcRect b="89610" l="12059" r="34340" t="0"/>
          <a:stretch/>
        </p:blipFill>
        <p:spPr>
          <a:xfrm>
            <a:off x="2407100" y="5136788"/>
            <a:ext cx="6894574" cy="551566"/>
          </a:xfrm>
          <a:prstGeom prst="rect">
            <a:avLst/>
          </a:prstGeom>
          <a:noFill/>
          <a:ln cap="flat" cmpd="sng" w="19050">
            <a:solidFill>
              <a:srgbClr val="EEEEEE"/>
            </a:solidFill>
            <a:prstDash val="solid"/>
            <a:round/>
            <a:headEnd len="sm" w="sm" type="none"/>
            <a:tailEnd len="sm" w="sm" type="none"/>
          </a:ln>
        </p:spPr>
      </p:pic>
      <p:pic>
        <p:nvPicPr>
          <p:cNvPr id="1174" name="Google Shape;1174;p88"/>
          <p:cNvPicPr preferRelativeResize="0"/>
          <p:nvPr/>
        </p:nvPicPr>
        <p:blipFill rotWithShape="1">
          <a:blip r:embed="rId5">
            <a:alphaModFix/>
          </a:blip>
          <a:srcRect b="89610" l="65656" r="3209" t="0"/>
          <a:stretch/>
        </p:blipFill>
        <p:spPr>
          <a:xfrm>
            <a:off x="3846252" y="5770688"/>
            <a:ext cx="4016259" cy="548640"/>
          </a:xfrm>
          <a:prstGeom prst="rect">
            <a:avLst/>
          </a:prstGeom>
          <a:noFill/>
          <a:ln cap="flat" cmpd="sng" w="19050">
            <a:solidFill>
              <a:srgbClr val="EEEEEE"/>
            </a:solidFill>
            <a:prstDash val="solid"/>
            <a:round/>
            <a:headEnd len="sm" w="sm" type="none"/>
            <a:tailEnd len="sm" w="sm" type="none"/>
          </a:ln>
        </p:spPr>
      </p:pic>
      <p:sp>
        <p:nvSpPr>
          <p:cNvPr id="1175" name="Google Shape;1175;p88"/>
          <p:cNvSpPr txBox="1"/>
          <p:nvPr/>
        </p:nvSpPr>
        <p:spPr>
          <a:xfrm>
            <a:off x="1510975" y="4436887"/>
            <a:ext cx="8686800" cy="551700"/>
          </a:xfrm>
          <a:prstGeom prst="rect">
            <a:avLst/>
          </a:prstGeom>
          <a:noFill/>
          <a:ln>
            <a:noFill/>
          </a:ln>
        </p:spPr>
        <p:txBody>
          <a:bodyPr anchorCtr="0" anchor="ctr" bIns="0" lIns="0" spcFirstLastPara="1" rIns="0" wrap="square" tIns="0">
            <a:noAutofit/>
          </a:bodyPr>
          <a:lstStyle/>
          <a:p>
            <a:pPr indent="-114300" lvl="0" marL="228600" rtl="0" algn="l">
              <a:lnSpc>
                <a:spcPct val="114000"/>
              </a:lnSpc>
              <a:spcBef>
                <a:spcPts val="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 You'll get the warning below. This means that master on the remote has new code that yours doesn't. Select </a:t>
            </a:r>
            <a:r>
              <a:rPr b="1" lang="en" sz="1800">
                <a:solidFill>
                  <a:srgbClr val="20968B"/>
                </a:solidFill>
                <a:latin typeface="Open Sans"/>
                <a:ea typeface="Open Sans"/>
                <a:cs typeface="Open Sans"/>
                <a:sym typeface="Open Sans"/>
              </a:rPr>
              <a:t>Pull (fast-forward if possible)</a:t>
            </a:r>
            <a:r>
              <a:rPr lang="en" sz="1800">
                <a:solidFill>
                  <a:schemeClr val="lt1"/>
                </a:solidFill>
                <a:latin typeface="Open Sans"/>
                <a:ea typeface="Open Sans"/>
                <a:cs typeface="Open Sans"/>
                <a:sym typeface="Open Sans"/>
              </a:rPr>
              <a:t>. </a:t>
            </a:r>
            <a:endParaRPr sz="1800">
              <a:solidFill>
                <a:schemeClr val="lt1"/>
              </a:solidFill>
              <a:latin typeface="Open Sans"/>
              <a:ea typeface="Open Sans"/>
              <a:cs typeface="Open Sans"/>
              <a:sym typeface="Open Sans"/>
            </a:endParaRPr>
          </a:p>
        </p:txBody>
      </p:sp>
      <p:cxnSp>
        <p:nvCxnSpPr>
          <p:cNvPr id="1176" name="Google Shape;1176;p88"/>
          <p:cNvCxnSpPr/>
          <p:nvPr/>
        </p:nvCxnSpPr>
        <p:spPr>
          <a:xfrm>
            <a:off x="1542450" y="2276125"/>
            <a:ext cx="806100" cy="0"/>
          </a:xfrm>
          <a:prstGeom prst="straightConnector1">
            <a:avLst/>
          </a:prstGeom>
          <a:noFill/>
          <a:ln cap="flat" cmpd="sng" w="38100">
            <a:solidFill>
              <a:srgbClr val="FF0000"/>
            </a:solidFill>
            <a:prstDash val="solid"/>
            <a:round/>
            <a:headEnd len="med" w="med" type="none"/>
            <a:tailEnd len="med" w="med" type="triangle"/>
          </a:ln>
        </p:spPr>
      </p:cxnSp>
      <p:cxnSp>
        <p:nvCxnSpPr>
          <p:cNvPr id="1177" name="Google Shape;1177;p88"/>
          <p:cNvCxnSpPr/>
          <p:nvPr/>
        </p:nvCxnSpPr>
        <p:spPr>
          <a:xfrm>
            <a:off x="6953575" y="2923500"/>
            <a:ext cx="965700" cy="169500"/>
          </a:xfrm>
          <a:prstGeom prst="straightConnector1">
            <a:avLst/>
          </a:prstGeom>
          <a:noFill/>
          <a:ln cap="flat" cmpd="sng" w="38100">
            <a:solidFill>
              <a:srgbClr val="FF0000"/>
            </a:solidFill>
            <a:prstDash val="solid"/>
            <a:round/>
            <a:headEnd len="med" w="med" type="none"/>
            <a:tailEnd len="med" w="med" type="triangle"/>
          </a:ln>
        </p:spPr>
      </p:cxnSp>
      <p:sp>
        <p:nvSpPr>
          <p:cNvPr id="1178" name="Google Shape;1178;p88"/>
          <p:cNvSpPr/>
          <p:nvPr/>
        </p:nvSpPr>
        <p:spPr>
          <a:xfrm>
            <a:off x="3969025" y="5836575"/>
            <a:ext cx="2131800" cy="38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9" name="Google Shape;1179;p88"/>
          <p:cNvCxnSpPr/>
          <p:nvPr/>
        </p:nvCxnSpPr>
        <p:spPr>
          <a:xfrm>
            <a:off x="2942600" y="5872400"/>
            <a:ext cx="965700" cy="169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89"/>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185" name="Google Shape;1185;p89"/>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Merge Your Changes</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186" name="Google Shape;1186;p89"/>
          <p:cNvSpPr txBox="1"/>
          <p:nvPr/>
        </p:nvSpPr>
        <p:spPr>
          <a:xfrm>
            <a:off x="1510975" y="1021438"/>
            <a:ext cx="8686800" cy="11841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500"/>
              </a:spcAft>
              <a:buNone/>
            </a:pPr>
            <a:r>
              <a:rPr lang="en" sz="1800">
                <a:solidFill>
                  <a:srgbClr val="EFEEC5"/>
                </a:solidFill>
                <a:latin typeface="Open Sans SemiBold"/>
                <a:ea typeface="Open Sans SemiBold"/>
                <a:cs typeface="Open Sans SemiBold"/>
                <a:sym typeface="Open Sans SemiBold"/>
              </a:rPr>
              <a:t>You'll see these errors! This is because the code you have locally doesn't match the code on master, and Git couldn't determine which one was the correct one. X them out so we can fix it! </a:t>
            </a:r>
            <a:endParaRPr sz="1800">
              <a:solidFill>
                <a:srgbClr val="EFEEC5"/>
              </a:solidFill>
              <a:latin typeface="Open Sans SemiBold"/>
              <a:ea typeface="Open Sans SemiBold"/>
              <a:cs typeface="Open Sans SemiBold"/>
              <a:sym typeface="Open Sans SemiBold"/>
            </a:endParaRPr>
          </a:p>
        </p:txBody>
      </p:sp>
      <p:pic>
        <p:nvPicPr>
          <p:cNvPr id="1187" name="Google Shape;1187;p89"/>
          <p:cNvPicPr preferRelativeResize="0"/>
          <p:nvPr/>
        </p:nvPicPr>
        <p:blipFill>
          <a:blip r:embed="rId3">
            <a:alphaModFix/>
          </a:blip>
          <a:stretch>
            <a:fillRect/>
          </a:stretch>
        </p:blipFill>
        <p:spPr>
          <a:xfrm>
            <a:off x="1510975" y="2363713"/>
            <a:ext cx="8686801" cy="3899409"/>
          </a:xfrm>
          <a:prstGeom prst="rect">
            <a:avLst/>
          </a:prstGeom>
          <a:noFill/>
          <a:ln cap="flat" cmpd="sng" w="19050">
            <a:solidFill>
              <a:srgbClr val="EEEEEE"/>
            </a:solidFill>
            <a:prstDash val="solid"/>
            <a:round/>
            <a:headEnd len="sm" w="sm" type="none"/>
            <a:tailEnd len="sm" w="sm" type="none"/>
          </a:ln>
        </p:spPr>
      </p:pic>
      <p:cxnSp>
        <p:nvCxnSpPr>
          <p:cNvPr id="1188" name="Google Shape;1188;p89"/>
          <p:cNvCxnSpPr/>
          <p:nvPr/>
        </p:nvCxnSpPr>
        <p:spPr>
          <a:xfrm>
            <a:off x="7480300" y="2075475"/>
            <a:ext cx="602100" cy="670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90"/>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194" name="Google Shape;1194;p90"/>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Resolve your Merge Conflict</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195" name="Google Shape;1195;p90"/>
          <p:cNvSpPr txBox="1"/>
          <p:nvPr/>
        </p:nvSpPr>
        <p:spPr>
          <a:xfrm>
            <a:off x="1510975" y="947163"/>
            <a:ext cx="8686800" cy="16269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After you dismiss the error messages, you will see the option to </a:t>
            </a:r>
            <a:r>
              <a:rPr b="1" lang="en" sz="1800">
                <a:solidFill>
                  <a:srgbClr val="20968B"/>
                </a:solidFill>
                <a:latin typeface="Open Sans"/>
                <a:ea typeface="Open Sans"/>
                <a:cs typeface="Open Sans"/>
                <a:sym typeface="Open Sans"/>
              </a:rPr>
              <a:t>view conflict</a:t>
            </a:r>
            <a:r>
              <a:rPr lang="en" sz="1800">
                <a:solidFill>
                  <a:schemeClr val="lt1"/>
                </a:solidFill>
                <a:latin typeface="Open Sans"/>
                <a:ea typeface="Open Sans"/>
                <a:cs typeface="Open Sans"/>
                <a:sym typeface="Open Sans"/>
              </a:rPr>
              <a:t>. Select it. </a:t>
            </a:r>
            <a:endParaRPr sz="1800">
              <a:solidFill>
                <a:schemeClr val="lt1"/>
              </a:solidFill>
              <a:latin typeface="Open Sans"/>
              <a:ea typeface="Open Sans"/>
              <a:cs typeface="Open Sans"/>
              <a:sym typeface="Open Sans"/>
            </a:endParaRPr>
          </a:p>
          <a:p>
            <a:pPr indent="-342900" lvl="0" marL="457200" rtl="0" algn="l">
              <a:lnSpc>
                <a:spcPct val="114000"/>
              </a:lnSpc>
              <a:spcBef>
                <a:spcPts val="100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The conflict is in index.html. This is because multiple people edited it at the same time. Click </a:t>
            </a:r>
            <a:r>
              <a:rPr b="1" lang="en" sz="1800">
                <a:solidFill>
                  <a:srgbClr val="20968B"/>
                </a:solidFill>
                <a:latin typeface="Open Sans"/>
                <a:ea typeface="Open Sans"/>
                <a:cs typeface="Open Sans"/>
                <a:sym typeface="Open Sans"/>
              </a:rPr>
              <a:t>index.html</a:t>
            </a:r>
            <a:r>
              <a:rPr lang="en" sz="1800">
                <a:solidFill>
                  <a:schemeClr val="lt1"/>
                </a:solidFill>
                <a:latin typeface="Open Sans"/>
                <a:ea typeface="Open Sans"/>
                <a:cs typeface="Open Sans"/>
                <a:sym typeface="Open Sans"/>
              </a:rPr>
              <a:t> to open the Merge Conflict Editor. </a:t>
            </a:r>
            <a:endParaRPr sz="1800">
              <a:solidFill>
                <a:schemeClr val="lt1"/>
              </a:solidFill>
              <a:latin typeface="Open Sans"/>
              <a:ea typeface="Open Sans"/>
              <a:cs typeface="Open Sans"/>
              <a:sym typeface="Open Sans"/>
            </a:endParaRPr>
          </a:p>
        </p:txBody>
      </p:sp>
      <p:pic>
        <p:nvPicPr>
          <p:cNvPr id="1196" name="Google Shape;1196;p90"/>
          <p:cNvPicPr preferRelativeResize="0"/>
          <p:nvPr/>
        </p:nvPicPr>
        <p:blipFill rotWithShape="1">
          <a:blip r:embed="rId3">
            <a:alphaModFix/>
          </a:blip>
          <a:srcRect b="9990" l="2391" r="0" t="0"/>
          <a:stretch/>
        </p:blipFill>
        <p:spPr>
          <a:xfrm>
            <a:off x="6627575" y="2725525"/>
            <a:ext cx="3347100" cy="3611875"/>
          </a:xfrm>
          <a:prstGeom prst="rect">
            <a:avLst/>
          </a:prstGeom>
          <a:noFill/>
          <a:ln cap="flat" cmpd="sng" w="19050">
            <a:solidFill>
              <a:srgbClr val="EEEEEE"/>
            </a:solidFill>
            <a:prstDash val="solid"/>
            <a:round/>
            <a:headEnd len="sm" w="sm" type="none"/>
            <a:tailEnd len="sm" w="sm" type="none"/>
          </a:ln>
        </p:spPr>
      </p:pic>
      <p:grpSp>
        <p:nvGrpSpPr>
          <p:cNvPr id="1197" name="Google Shape;1197;p90"/>
          <p:cNvGrpSpPr/>
          <p:nvPr/>
        </p:nvGrpSpPr>
        <p:grpSpPr>
          <a:xfrm>
            <a:off x="2354850" y="2725513"/>
            <a:ext cx="3428999" cy="3611880"/>
            <a:chOff x="1072462" y="2786175"/>
            <a:chExt cx="3428999" cy="3611880"/>
          </a:xfrm>
        </p:grpSpPr>
        <p:pic>
          <p:nvPicPr>
            <p:cNvPr id="1198" name="Google Shape;1198;p90"/>
            <p:cNvPicPr preferRelativeResize="0"/>
            <p:nvPr/>
          </p:nvPicPr>
          <p:blipFill rotWithShape="1">
            <a:blip r:embed="rId4">
              <a:alphaModFix/>
            </a:blip>
            <a:srcRect b="0" l="2912" r="0" t="0"/>
            <a:stretch/>
          </p:blipFill>
          <p:spPr>
            <a:xfrm>
              <a:off x="1072462" y="2786175"/>
              <a:ext cx="3428999" cy="3611880"/>
            </a:xfrm>
            <a:prstGeom prst="rect">
              <a:avLst/>
            </a:prstGeom>
            <a:noFill/>
            <a:ln cap="flat" cmpd="sng" w="19050">
              <a:solidFill>
                <a:srgbClr val="EEEEEE"/>
              </a:solidFill>
              <a:prstDash val="solid"/>
              <a:round/>
              <a:headEnd len="sm" w="sm" type="none"/>
              <a:tailEnd len="sm" w="sm" type="none"/>
            </a:ln>
          </p:spPr>
        </p:pic>
        <p:sp>
          <p:nvSpPr>
            <p:cNvPr id="1199" name="Google Shape;1199;p90"/>
            <p:cNvSpPr/>
            <p:nvPr/>
          </p:nvSpPr>
          <p:spPr>
            <a:xfrm>
              <a:off x="3231150" y="3186850"/>
              <a:ext cx="802500" cy="27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0" name="Google Shape;1200;p90"/>
          <p:cNvSpPr/>
          <p:nvPr/>
        </p:nvSpPr>
        <p:spPr>
          <a:xfrm>
            <a:off x="6674650" y="3887500"/>
            <a:ext cx="1188300" cy="31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1" name="Google Shape;1201;p90"/>
          <p:cNvCxnSpPr/>
          <p:nvPr/>
        </p:nvCxnSpPr>
        <p:spPr>
          <a:xfrm>
            <a:off x="5987975" y="3705650"/>
            <a:ext cx="639600" cy="302700"/>
          </a:xfrm>
          <a:prstGeom prst="straightConnector1">
            <a:avLst/>
          </a:prstGeom>
          <a:noFill/>
          <a:ln cap="flat" cmpd="sng" w="38100">
            <a:solidFill>
              <a:srgbClr val="FF0000"/>
            </a:solidFill>
            <a:prstDash val="solid"/>
            <a:round/>
            <a:headEnd len="med" w="med" type="none"/>
            <a:tailEnd len="med" w="med" type="triangle"/>
          </a:ln>
        </p:spPr>
      </p:cxnSp>
      <p:cxnSp>
        <p:nvCxnSpPr>
          <p:cNvPr id="1202" name="Google Shape;1202;p90"/>
          <p:cNvCxnSpPr/>
          <p:nvPr/>
        </p:nvCxnSpPr>
        <p:spPr>
          <a:xfrm>
            <a:off x="3743275" y="3008250"/>
            <a:ext cx="708600" cy="169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91"/>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208" name="Google Shape;1208;p91"/>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Resolve your Merge Conflict</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pic>
        <p:nvPicPr>
          <p:cNvPr id="1209" name="Google Shape;1209;p91"/>
          <p:cNvPicPr preferRelativeResize="0"/>
          <p:nvPr/>
        </p:nvPicPr>
        <p:blipFill>
          <a:blip r:embed="rId3">
            <a:alphaModFix/>
          </a:blip>
          <a:stretch>
            <a:fillRect/>
          </a:stretch>
        </p:blipFill>
        <p:spPr>
          <a:xfrm>
            <a:off x="1580263" y="2863592"/>
            <a:ext cx="8686801" cy="3342441"/>
          </a:xfrm>
          <a:prstGeom prst="rect">
            <a:avLst/>
          </a:prstGeom>
          <a:noFill/>
          <a:ln cap="flat" cmpd="sng" w="19050">
            <a:solidFill>
              <a:srgbClr val="EEEEEE"/>
            </a:solidFill>
            <a:prstDash val="solid"/>
            <a:round/>
            <a:headEnd len="sm" w="sm" type="none"/>
            <a:tailEnd len="sm" w="sm" type="none"/>
          </a:ln>
        </p:spPr>
      </p:pic>
      <p:sp>
        <p:nvSpPr>
          <p:cNvPr id="1210" name="Google Shape;1210;p91"/>
          <p:cNvSpPr txBox="1"/>
          <p:nvPr/>
        </p:nvSpPr>
        <p:spPr>
          <a:xfrm>
            <a:off x="1580263" y="1078513"/>
            <a:ext cx="8686800" cy="16269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The code on the left is what you have locally. The code on the right is what's in the remote repository. We want both bios to appear on our website! Click the checkboxes on both sides. </a:t>
            </a:r>
            <a:endParaRPr sz="1800">
              <a:solidFill>
                <a:schemeClr val="lt1"/>
              </a:solidFill>
              <a:latin typeface="Open Sans"/>
              <a:ea typeface="Open Sans"/>
              <a:cs typeface="Open Sans"/>
              <a:sym typeface="Open Sans"/>
            </a:endParaRPr>
          </a:p>
          <a:p>
            <a:pPr indent="-342900" lvl="0" marL="457200" rtl="0" algn="l">
              <a:lnSpc>
                <a:spcPct val="114000"/>
              </a:lnSpc>
              <a:spcBef>
                <a:spcPts val="1000"/>
              </a:spcBef>
              <a:spcAft>
                <a:spcPts val="0"/>
              </a:spcAft>
              <a:buClr>
                <a:schemeClr val="lt1"/>
              </a:buClr>
              <a:buSzPts val="1800"/>
              <a:buFont typeface="Open Sans"/>
              <a:buAutoNum type="arabicPeriod" startAt="3"/>
            </a:pPr>
            <a:r>
              <a:rPr lang="en" sz="1800">
                <a:solidFill>
                  <a:schemeClr val="lt1"/>
                </a:solidFill>
                <a:latin typeface="Open Sans"/>
                <a:ea typeface="Open Sans"/>
                <a:cs typeface="Open Sans"/>
                <a:sym typeface="Open Sans"/>
              </a:rPr>
              <a:t>Select </a:t>
            </a:r>
            <a:r>
              <a:rPr b="1" lang="en" sz="1800">
                <a:solidFill>
                  <a:srgbClr val="20968B"/>
                </a:solidFill>
                <a:latin typeface="Open Sans"/>
                <a:ea typeface="Open Sans"/>
                <a:cs typeface="Open Sans"/>
                <a:sym typeface="Open Sans"/>
              </a:rPr>
              <a:t>Save</a:t>
            </a:r>
            <a:r>
              <a:rPr lang="en" sz="1800">
                <a:solidFill>
                  <a:schemeClr val="lt1"/>
                </a:solidFill>
                <a:latin typeface="Open Sans"/>
                <a:ea typeface="Open Sans"/>
                <a:cs typeface="Open Sans"/>
                <a:sym typeface="Open Sans"/>
              </a:rPr>
              <a:t> in the upper right hand corner. </a:t>
            </a:r>
            <a:endParaRPr sz="1800">
              <a:solidFill>
                <a:schemeClr val="lt1"/>
              </a:solidFill>
              <a:latin typeface="Open Sans"/>
              <a:ea typeface="Open Sans"/>
              <a:cs typeface="Open Sans"/>
              <a:sym typeface="Open Sans"/>
            </a:endParaRPr>
          </a:p>
        </p:txBody>
      </p:sp>
      <p:sp>
        <p:nvSpPr>
          <p:cNvPr id="1211" name="Google Shape;1211;p91"/>
          <p:cNvSpPr/>
          <p:nvPr/>
        </p:nvSpPr>
        <p:spPr>
          <a:xfrm>
            <a:off x="1437263" y="4723263"/>
            <a:ext cx="457200" cy="457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1"/>
          <p:cNvSpPr/>
          <p:nvPr/>
        </p:nvSpPr>
        <p:spPr>
          <a:xfrm>
            <a:off x="5790663" y="4723263"/>
            <a:ext cx="457200" cy="457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1"/>
          <p:cNvSpPr/>
          <p:nvPr/>
        </p:nvSpPr>
        <p:spPr>
          <a:xfrm>
            <a:off x="9536925" y="3200825"/>
            <a:ext cx="563100" cy="30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4" name="Google Shape;1214;p91"/>
          <p:cNvCxnSpPr/>
          <p:nvPr/>
        </p:nvCxnSpPr>
        <p:spPr>
          <a:xfrm>
            <a:off x="6859425" y="2501675"/>
            <a:ext cx="2595900" cy="752700"/>
          </a:xfrm>
          <a:prstGeom prst="straightConnector1">
            <a:avLst/>
          </a:prstGeom>
          <a:noFill/>
          <a:ln cap="flat" cmpd="sng" w="38100">
            <a:solidFill>
              <a:srgbClr val="FF0000"/>
            </a:solidFill>
            <a:prstDash val="solid"/>
            <a:round/>
            <a:headEnd len="med" w="med" type="none"/>
            <a:tailEnd len="med" w="med" type="triangle"/>
          </a:ln>
        </p:spPr>
      </p:cxnSp>
      <p:cxnSp>
        <p:nvCxnSpPr>
          <p:cNvPr id="1215" name="Google Shape;1215;p91"/>
          <p:cNvCxnSpPr/>
          <p:nvPr/>
        </p:nvCxnSpPr>
        <p:spPr>
          <a:xfrm>
            <a:off x="5151075" y="4527175"/>
            <a:ext cx="639600" cy="302700"/>
          </a:xfrm>
          <a:prstGeom prst="straightConnector1">
            <a:avLst/>
          </a:prstGeom>
          <a:noFill/>
          <a:ln cap="flat" cmpd="sng" w="38100">
            <a:solidFill>
              <a:srgbClr val="FF0000"/>
            </a:solidFill>
            <a:prstDash val="solid"/>
            <a:round/>
            <a:headEnd len="med" w="med" type="none"/>
            <a:tailEnd len="med" w="med" type="triangle"/>
          </a:ln>
        </p:spPr>
      </p:cxnSp>
      <p:cxnSp>
        <p:nvCxnSpPr>
          <p:cNvPr id="1216" name="Google Shape;1216;p91"/>
          <p:cNvCxnSpPr/>
          <p:nvPr/>
        </p:nvCxnSpPr>
        <p:spPr>
          <a:xfrm>
            <a:off x="797675" y="4527175"/>
            <a:ext cx="639600" cy="3027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92"/>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222" name="Google Shape;1222;p92"/>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Resolve your Merge Conflict</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223" name="Google Shape;1223;p92"/>
          <p:cNvSpPr txBox="1"/>
          <p:nvPr/>
        </p:nvSpPr>
        <p:spPr>
          <a:xfrm>
            <a:off x="2054000" y="1276667"/>
            <a:ext cx="4083300" cy="17979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FFFFFF"/>
              </a:buClr>
              <a:buSzPts val="1800"/>
              <a:buFont typeface="Open Sans"/>
              <a:buAutoNum type="arabicPeriod" startAt="5"/>
            </a:pPr>
            <a:r>
              <a:rPr lang="en" sz="1800">
                <a:solidFill>
                  <a:srgbClr val="FFFFFF"/>
                </a:solidFill>
                <a:latin typeface="Open Sans"/>
                <a:ea typeface="Open Sans"/>
                <a:cs typeface="Open Sans"/>
                <a:sym typeface="Open Sans"/>
              </a:rPr>
              <a:t>Now you'll have to commit these changes. Add a commit message and select </a:t>
            </a:r>
            <a:r>
              <a:rPr b="1" lang="en" sz="1800">
                <a:solidFill>
                  <a:srgbClr val="20968B"/>
                </a:solidFill>
                <a:latin typeface="Open Sans"/>
                <a:ea typeface="Open Sans"/>
                <a:cs typeface="Open Sans"/>
                <a:sym typeface="Open Sans"/>
              </a:rPr>
              <a:t>Commit and Merge</a:t>
            </a:r>
            <a:r>
              <a:rPr lang="en" sz="1800">
                <a:solidFill>
                  <a:srgbClr val="FFFFFF"/>
                </a:solidFill>
                <a:latin typeface="Open Sans"/>
                <a:ea typeface="Open Sans"/>
                <a:cs typeface="Open Sans"/>
                <a:sym typeface="Open Sans"/>
              </a:rPr>
              <a:t>. </a:t>
            </a:r>
            <a:endParaRPr sz="1800">
              <a:solidFill>
                <a:srgbClr val="FFFFFF"/>
              </a:solidFill>
              <a:latin typeface="Open Sans"/>
              <a:ea typeface="Open Sans"/>
              <a:cs typeface="Open Sans"/>
              <a:sym typeface="Open Sans"/>
            </a:endParaRPr>
          </a:p>
        </p:txBody>
      </p:sp>
      <p:pic>
        <p:nvPicPr>
          <p:cNvPr id="1224" name="Google Shape;1224;p92"/>
          <p:cNvPicPr preferRelativeResize="0"/>
          <p:nvPr/>
        </p:nvPicPr>
        <p:blipFill>
          <a:blip r:embed="rId3">
            <a:alphaModFix/>
          </a:blip>
          <a:stretch>
            <a:fillRect/>
          </a:stretch>
        </p:blipFill>
        <p:spPr>
          <a:xfrm rot="-2551378">
            <a:off x="5077871" y="3368600"/>
            <a:ext cx="2402451" cy="1798001"/>
          </a:xfrm>
          <a:prstGeom prst="rect">
            <a:avLst/>
          </a:prstGeom>
          <a:noFill/>
          <a:ln>
            <a:noFill/>
          </a:ln>
        </p:spPr>
      </p:pic>
      <p:pic>
        <p:nvPicPr>
          <p:cNvPr id="1225" name="Google Shape;1225;p92"/>
          <p:cNvPicPr preferRelativeResize="0"/>
          <p:nvPr/>
        </p:nvPicPr>
        <p:blipFill>
          <a:blip r:embed="rId4">
            <a:alphaModFix/>
          </a:blip>
          <a:stretch>
            <a:fillRect/>
          </a:stretch>
        </p:blipFill>
        <p:spPr>
          <a:xfrm>
            <a:off x="6842900" y="1213775"/>
            <a:ext cx="2512100" cy="4856999"/>
          </a:xfrm>
          <a:prstGeom prst="rect">
            <a:avLst/>
          </a:prstGeom>
          <a:noFill/>
          <a:ln cap="flat" cmpd="sng" w="19050">
            <a:solidFill>
              <a:srgbClr val="EEEEEE"/>
            </a:solidFill>
            <a:prstDash val="solid"/>
            <a:round/>
            <a:headEnd len="sm" w="sm" type="none"/>
            <a:tailEnd len="sm" w="sm" type="none"/>
          </a:ln>
        </p:spPr>
      </p:pic>
      <p:sp>
        <p:nvSpPr>
          <p:cNvPr id="1226" name="Google Shape;1226;p92"/>
          <p:cNvSpPr/>
          <p:nvPr/>
        </p:nvSpPr>
        <p:spPr>
          <a:xfrm>
            <a:off x="6790600" y="5678125"/>
            <a:ext cx="1448400" cy="445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7" name="Google Shape;1227;p92"/>
          <p:cNvCxnSpPr/>
          <p:nvPr/>
        </p:nvCxnSpPr>
        <p:spPr>
          <a:xfrm>
            <a:off x="6000550" y="5436225"/>
            <a:ext cx="735000" cy="346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93"/>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233" name="Google Shape;1233;p93"/>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Resolve your Merge Conflict</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234" name="Google Shape;1234;p93"/>
          <p:cNvSpPr txBox="1"/>
          <p:nvPr/>
        </p:nvSpPr>
        <p:spPr>
          <a:xfrm>
            <a:off x="1526125" y="1074750"/>
            <a:ext cx="8656500" cy="1473000"/>
          </a:xfrm>
          <a:prstGeom prst="rect">
            <a:avLst/>
          </a:prstGeom>
          <a:noFill/>
          <a:ln>
            <a:noFill/>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lt1"/>
              </a:buClr>
              <a:buSzPts val="1800"/>
              <a:buFont typeface="Open Sans"/>
              <a:buAutoNum type="arabicPeriod" startAt="6"/>
            </a:pPr>
            <a:r>
              <a:rPr lang="en" sz="1800">
                <a:solidFill>
                  <a:schemeClr val="lt1"/>
                </a:solidFill>
                <a:latin typeface="Open Sans"/>
                <a:ea typeface="Open Sans"/>
                <a:cs typeface="Open Sans"/>
                <a:sym typeface="Open Sans"/>
              </a:rPr>
              <a:t>Notice now that you have a local version of master again. Select Push. </a:t>
            </a:r>
            <a:endParaRPr sz="1800">
              <a:solidFill>
                <a:schemeClr val="lt1"/>
              </a:solidFill>
              <a:latin typeface="Open Sans"/>
              <a:ea typeface="Open Sans"/>
              <a:cs typeface="Open Sans"/>
              <a:sym typeface="Open Sans"/>
            </a:endParaRPr>
          </a:p>
          <a:p>
            <a:pPr indent="-342900" lvl="0" marL="457200" rtl="0" algn="l">
              <a:lnSpc>
                <a:spcPct val="114000"/>
              </a:lnSpc>
              <a:spcBef>
                <a:spcPts val="1000"/>
              </a:spcBef>
              <a:spcAft>
                <a:spcPts val="0"/>
              </a:spcAft>
              <a:buClr>
                <a:schemeClr val="lt1"/>
              </a:buClr>
              <a:buSzPts val="1800"/>
              <a:buFont typeface="Open Sans"/>
              <a:buAutoNum type="arabicPeriod" startAt="6"/>
            </a:pPr>
            <a:r>
              <a:rPr lang="en" sz="1800">
                <a:solidFill>
                  <a:schemeClr val="lt1"/>
                </a:solidFill>
                <a:latin typeface="Open Sans"/>
                <a:ea typeface="Open Sans"/>
                <a:cs typeface="Open Sans"/>
                <a:sym typeface="Open Sans"/>
              </a:rPr>
              <a:t>If everything worked, you'll see the blue success message below. If not, this is likely because you and someone else tried to resolve your conflicts at the same time. Resolve them one at a time following the previous steps. </a:t>
            </a:r>
            <a:endParaRPr sz="1800">
              <a:solidFill>
                <a:schemeClr val="lt1"/>
              </a:solidFill>
              <a:latin typeface="Open Sans"/>
              <a:ea typeface="Open Sans"/>
              <a:cs typeface="Open Sans"/>
              <a:sym typeface="Open Sans"/>
            </a:endParaRPr>
          </a:p>
        </p:txBody>
      </p:sp>
      <p:pic>
        <p:nvPicPr>
          <p:cNvPr id="1235" name="Google Shape;1235;p93"/>
          <p:cNvPicPr preferRelativeResize="0"/>
          <p:nvPr/>
        </p:nvPicPr>
        <p:blipFill rotWithShape="1">
          <a:blip r:embed="rId3">
            <a:alphaModFix/>
          </a:blip>
          <a:srcRect b="70819" l="0" r="31931" t="0"/>
          <a:stretch/>
        </p:blipFill>
        <p:spPr>
          <a:xfrm>
            <a:off x="2110749" y="2674675"/>
            <a:ext cx="7487252" cy="1682375"/>
          </a:xfrm>
          <a:prstGeom prst="rect">
            <a:avLst/>
          </a:prstGeom>
          <a:noFill/>
          <a:ln cap="flat" cmpd="sng" w="19050">
            <a:solidFill>
              <a:srgbClr val="EEEEEE"/>
            </a:solidFill>
            <a:prstDash val="solid"/>
            <a:round/>
            <a:headEnd len="sm" w="sm" type="none"/>
            <a:tailEnd len="sm" w="sm" type="none"/>
          </a:ln>
        </p:spPr>
      </p:pic>
      <p:pic>
        <p:nvPicPr>
          <p:cNvPr id="1236" name="Google Shape;1236;p93"/>
          <p:cNvPicPr preferRelativeResize="0"/>
          <p:nvPr/>
        </p:nvPicPr>
        <p:blipFill rotWithShape="1">
          <a:blip r:embed="rId4">
            <a:alphaModFix/>
          </a:blip>
          <a:srcRect b="55750" l="0" r="4607" t="0"/>
          <a:stretch/>
        </p:blipFill>
        <p:spPr>
          <a:xfrm>
            <a:off x="3410125" y="4587100"/>
            <a:ext cx="4888499" cy="1622700"/>
          </a:xfrm>
          <a:prstGeom prst="rect">
            <a:avLst/>
          </a:prstGeom>
          <a:noFill/>
          <a:ln cap="flat" cmpd="sng" w="19050">
            <a:solidFill>
              <a:srgbClr val="EEEEEE"/>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94"/>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242" name="Google Shape;1242;p94"/>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Check out your Team Page!</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243" name="Google Shape;1243;p94"/>
          <p:cNvSpPr txBox="1"/>
          <p:nvPr/>
        </p:nvSpPr>
        <p:spPr>
          <a:xfrm>
            <a:off x="2152863" y="1124788"/>
            <a:ext cx="7398600" cy="23610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solidFill>
                  <a:srgbClr val="EFEEC5"/>
                </a:solidFill>
                <a:latin typeface="Open Sans SemiBold"/>
                <a:ea typeface="Open Sans SemiBold"/>
                <a:cs typeface="Open Sans SemiBold"/>
                <a:sym typeface="Open Sans SemiBold"/>
              </a:rPr>
              <a:t>Want to see what your team page looks like now that it's done? </a:t>
            </a:r>
            <a:endParaRPr sz="1800">
              <a:solidFill>
                <a:srgbClr val="EFEEC5"/>
              </a:solidFill>
              <a:latin typeface="Open Sans SemiBold"/>
              <a:ea typeface="Open Sans SemiBold"/>
              <a:cs typeface="Open Sans SemiBold"/>
              <a:sym typeface="Open Sans SemiBold"/>
            </a:endParaRPr>
          </a:p>
          <a:p>
            <a:pPr indent="-342900" lvl="0" marL="457200" rtl="0" algn="l">
              <a:lnSpc>
                <a:spcPct val="114000"/>
              </a:lnSpc>
              <a:spcBef>
                <a:spcPts val="50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In GitKraken, make sure you have the latest version of master.</a:t>
            </a:r>
            <a:endParaRPr sz="1800">
              <a:solidFill>
                <a:schemeClr val="lt1"/>
              </a:solidFill>
              <a:latin typeface="Open Sans"/>
              <a:ea typeface="Open Sans"/>
              <a:cs typeface="Open Sans"/>
              <a:sym typeface="Open Sans"/>
            </a:endParaRPr>
          </a:p>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Right click index.html. </a:t>
            </a:r>
            <a:endParaRPr sz="1800">
              <a:solidFill>
                <a:schemeClr val="lt1"/>
              </a:solidFill>
              <a:latin typeface="Open Sans"/>
              <a:ea typeface="Open Sans"/>
              <a:cs typeface="Open Sans"/>
              <a:sym typeface="Open Sans"/>
            </a:endParaRPr>
          </a:p>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Select Copy file path to clipboard. </a:t>
            </a:r>
            <a:endParaRPr sz="1800">
              <a:solidFill>
                <a:schemeClr val="lt1"/>
              </a:solidFill>
              <a:latin typeface="Open Sans"/>
              <a:ea typeface="Open Sans"/>
              <a:cs typeface="Open Sans"/>
              <a:sym typeface="Open Sans"/>
            </a:endParaRPr>
          </a:p>
          <a:p>
            <a:pPr indent="-342900" lvl="0" marL="457200" rtl="0" algn="l">
              <a:lnSpc>
                <a:spcPct val="114000"/>
              </a:lnSpc>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In your browser, paste the file path to view your project! </a:t>
            </a:r>
            <a:endParaRPr sz="1800">
              <a:solidFill>
                <a:schemeClr val="lt1"/>
              </a:solidFill>
              <a:latin typeface="Open Sans"/>
              <a:ea typeface="Open Sans"/>
              <a:cs typeface="Open Sans"/>
              <a:sym typeface="Open Sans"/>
            </a:endParaRPr>
          </a:p>
        </p:txBody>
      </p:sp>
      <p:pic>
        <p:nvPicPr>
          <p:cNvPr id="1244" name="Google Shape;1244;p94"/>
          <p:cNvPicPr preferRelativeResize="0"/>
          <p:nvPr/>
        </p:nvPicPr>
        <p:blipFill>
          <a:blip r:embed="rId3">
            <a:alphaModFix/>
          </a:blip>
          <a:stretch>
            <a:fillRect/>
          </a:stretch>
        </p:blipFill>
        <p:spPr>
          <a:xfrm>
            <a:off x="3688875" y="3260075"/>
            <a:ext cx="4326585" cy="2820600"/>
          </a:xfrm>
          <a:prstGeom prst="rect">
            <a:avLst/>
          </a:prstGeom>
          <a:noFill/>
          <a:ln cap="flat" cmpd="sng" w="19050">
            <a:solidFill>
              <a:srgbClr val="EEEEEE"/>
            </a:solidFill>
            <a:prstDash val="solid"/>
            <a:round/>
            <a:headEnd len="sm" w="sm" type="none"/>
            <a:tailEnd len="sm" w="sm" type="none"/>
          </a:ln>
        </p:spPr>
      </p:pic>
      <p:cxnSp>
        <p:nvCxnSpPr>
          <p:cNvPr id="1245" name="Google Shape;1245;p94"/>
          <p:cNvCxnSpPr/>
          <p:nvPr/>
        </p:nvCxnSpPr>
        <p:spPr>
          <a:xfrm>
            <a:off x="4100700" y="4163400"/>
            <a:ext cx="1379400" cy="395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95"/>
          <p:cNvSpPr txBox="1"/>
          <p:nvPr/>
        </p:nvSpPr>
        <p:spPr>
          <a:xfrm>
            <a:off x="0" y="1984000"/>
            <a:ext cx="11704200" cy="261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0EEC5"/>
                </a:solidFill>
                <a:latin typeface="Open Sans"/>
                <a:ea typeface="Open Sans"/>
                <a:cs typeface="Open Sans"/>
                <a:sym typeface="Open Sans"/>
              </a:rPr>
              <a:t>Awesome! Look what you built!</a:t>
            </a:r>
            <a:endParaRPr b="1" sz="3600">
              <a:solidFill>
                <a:srgbClr val="F0EEC5"/>
              </a:solidFill>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96"/>
          <p:cNvSpPr txBox="1"/>
          <p:nvPr/>
        </p:nvSpPr>
        <p:spPr>
          <a:xfrm>
            <a:off x="-1" y="927725"/>
            <a:ext cx="117042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F0EEC5"/>
                </a:solidFill>
                <a:latin typeface="Open Sans"/>
                <a:ea typeface="Open Sans"/>
                <a:cs typeface="Open Sans"/>
                <a:sym typeface="Open Sans"/>
              </a:rPr>
              <a:t>Table of Contents</a:t>
            </a:r>
            <a:endParaRPr b="1" sz="5200">
              <a:solidFill>
                <a:srgbClr val="F0EEC5"/>
              </a:solidFill>
              <a:latin typeface="Open Sans"/>
              <a:ea typeface="Open Sans"/>
              <a:cs typeface="Open Sans"/>
              <a:sym typeface="Open Sans"/>
            </a:endParaRPr>
          </a:p>
        </p:txBody>
      </p:sp>
      <p:sp>
        <p:nvSpPr>
          <p:cNvPr id="1256" name="Google Shape;1256;p96"/>
          <p:cNvSpPr txBox="1"/>
          <p:nvPr/>
        </p:nvSpPr>
        <p:spPr>
          <a:xfrm>
            <a:off x="3754800" y="2256950"/>
            <a:ext cx="41946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1.</a:t>
            </a:r>
            <a:r>
              <a:rPr lang="en" sz="2400">
                <a:solidFill>
                  <a:schemeClr val="lt1"/>
                </a:solidFill>
                <a:latin typeface="Open Sans"/>
                <a:ea typeface="Open Sans"/>
                <a:cs typeface="Open Sans"/>
                <a:sym typeface="Open Sans"/>
              </a:rPr>
              <a:t> Intro to Git and GitHub</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2.</a:t>
            </a:r>
            <a:r>
              <a:rPr lang="en" sz="2400">
                <a:solidFill>
                  <a:schemeClr val="lt1"/>
                </a:solidFill>
                <a:latin typeface="Open Sans"/>
                <a:ea typeface="Open Sans"/>
                <a:cs typeface="Open Sans"/>
                <a:sym typeface="Open Sans"/>
              </a:rPr>
              <a:t> Set up GitKraken</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3.</a:t>
            </a:r>
            <a:r>
              <a:rPr lang="en" sz="2400">
                <a:solidFill>
                  <a:schemeClr val="lt1"/>
                </a:solidFill>
                <a:latin typeface="Open Sans"/>
                <a:ea typeface="Open Sans"/>
                <a:cs typeface="Open Sans"/>
                <a:sym typeface="Open Sans"/>
              </a:rPr>
              <a:t> Collaborate! </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4</a:t>
            </a:r>
            <a:r>
              <a:rPr lang="en" sz="2400">
                <a:solidFill>
                  <a:schemeClr val="lt1"/>
                </a:solidFill>
                <a:latin typeface="Open Sans"/>
                <a:ea typeface="Open Sans"/>
                <a:cs typeface="Open Sans"/>
                <a:sym typeface="Open Sans"/>
              </a:rPr>
              <a:t>. Review and Quiz</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5. </a:t>
            </a:r>
            <a:r>
              <a:rPr lang="en" sz="2400">
                <a:solidFill>
                  <a:schemeClr val="lt1"/>
                </a:solidFill>
                <a:latin typeface="Open Sans"/>
                <a:ea typeface="Open Sans"/>
                <a:cs typeface="Open Sans"/>
                <a:sym typeface="Open Sans"/>
              </a:rPr>
              <a:t>Wrap Up and Next Steps</a:t>
            </a:r>
            <a:endParaRPr sz="2400">
              <a:solidFill>
                <a:schemeClr val="lt1"/>
              </a:solidFill>
              <a:latin typeface="Open Sans"/>
              <a:ea typeface="Open Sans"/>
              <a:cs typeface="Open Sans"/>
              <a:sym typeface="Open Sans"/>
            </a:endParaRPr>
          </a:p>
        </p:txBody>
      </p:sp>
      <p:sp>
        <p:nvSpPr>
          <p:cNvPr id="1257" name="Google Shape;1257;p96"/>
          <p:cNvSpPr/>
          <p:nvPr/>
        </p:nvSpPr>
        <p:spPr>
          <a:xfrm>
            <a:off x="3084925" y="4043350"/>
            <a:ext cx="576000" cy="339300"/>
          </a:xfrm>
          <a:prstGeom prst="homePlate">
            <a:avLst>
              <a:gd fmla="val 50281" name="adj"/>
            </a:avLst>
          </a:prstGeom>
          <a:solidFill>
            <a:srgbClr val="209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6"/>
          <p:cNvSpPr/>
          <p:nvPr/>
        </p:nvSpPr>
        <p:spPr>
          <a:xfrm>
            <a:off x="5129" y="-6637"/>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259" name="Google Shape;1259;p96"/>
          <p:cNvPicPr preferRelativeResize="0"/>
          <p:nvPr/>
        </p:nvPicPr>
        <p:blipFill>
          <a:blip r:embed="rId3">
            <a:alphaModFix/>
          </a:blip>
          <a:stretch>
            <a:fillRect/>
          </a:stretch>
        </p:blipFill>
        <p:spPr>
          <a:xfrm>
            <a:off x="155725" y="91875"/>
            <a:ext cx="1615275" cy="345675"/>
          </a:xfrm>
          <a:prstGeom prst="rect">
            <a:avLst/>
          </a:prstGeom>
          <a:noFill/>
          <a:ln>
            <a:noFill/>
          </a:ln>
        </p:spPr>
      </p:pic>
      <p:sp>
        <p:nvSpPr>
          <p:cNvPr id="1260" name="Google Shape;1260;p96"/>
          <p:cNvSpPr txBox="1"/>
          <p:nvPr/>
        </p:nvSpPr>
        <p:spPr>
          <a:xfrm>
            <a:off x="1771004"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1261" name="Google Shape;1261;p96"/>
          <p:cNvPicPr preferRelativeResize="0"/>
          <p:nvPr/>
        </p:nvPicPr>
        <p:blipFill>
          <a:blip r:embed="rId4">
            <a:alphaModFix/>
          </a:blip>
          <a:stretch>
            <a:fillRect/>
          </a:stretch>
        </p:blipFill>
        <p:spPr>
          <a:xfrm>
            <a:off x="2066500" y="91913"/>
            <a:ext cx="1386450" cy="345600"/>
          </a:xfrm>
          <a:prstGeom prst="rect">
            <a:avLst/>
          </a:prstGeom>
          <a:noFill/>
          <a:ln>
            <a:noFill/>
          </a:ln>
        </p:spPr>
      </p:pic>
      <p:sp>
        <p:nvSpPr>
          <p:cNvPr id="1262" name="Google Shape;1262;p96"/>
          <p:cNvSpPr txBox="1"/>
          <p:nvPr/>
        </p:nvSpPr>
        <p:spPr>
          <a:xfrm>
            <a:off x="6707400" y="46025"/>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Google Shape;1267;p97"/>
          <p:cNvSpPr txBox="1"/>
          <p:nvPr/>
        </p:nvSpPr>
        <p:spPr>
          <a:xfrm>
            <a:off x="3150888" y="3273188"/>
            <a:ext cx="65559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EEEEE"/>
                </a:solidFill>
                <a:latin typeface="Open Sans"/>
                <a:ea typeface="Open Sans"/>
                <a:cs typeface="Open Sans"/>
                <a:sym typeface="Open Sans"/>
              </a:rPr>
              <a:t>A best practice workflow for collaborating using Git</a:t>
            </a:r>
            <a:endParaRPr sz="2000">
              <a:solidFill>
                <a:srgbClr val="EEEEEE"/>
              </a:solidFill>
              <a:latin typeface="Open Sans"/>
              <a:ea typeface="Open Sans"/>
              <a:cs typeface="Open Sans"/>
              <a:sym typeface="Open Sans"/>
            </a:endParaRPr>
          </a:p>
        </p:txBody>
      </p:sp>
      <p:sp>
        <p:nvSpPr>
          <p:cNvPr id="1268" name="Google Shape;1268;p97"/>
          <p:cNvSpPr txBox="1"/>
          <p:nvPr/>
        </p:nvSpPr>
        <p:spPr>
          <a:xfrm>
            <a:off x="1541275" y="868563"/>
            <a:ext cx="8626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What You Learned Today</a:t>
            </a:r>
            <a:endParaRPr b="1" sz="3000">
              <a:solidFill>
                <a:srgbClr val="F0EEC5"/>
              </a:solidFill>
              <a:latin typeface="Open Sans"/>
              <a:ea typeface="Open Sans"/>
              <a:cs typeface="Open Sans"/>
              <a:sym typeface="Open Sans"/>
            </a:endParaRPr>
          </a:p>
        </p:txBody>
      </p:sp>
      <p:sp>
        <p:nvSpPr>
          <p:cNvPr id="1269" name="Google Shape;1269;p97"/>
          <p:cNvSpPr txBox="1"/>
          <p:nvPr/>
        </p:nvSpPr>
        <p:spPr>
          <a:xfrm>
            <a:off x="3150888" y="4208425"/>
            <a:ext cx="65559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How to use GitKraken to make collaboration simple</a:t>
            </a:r>
            <a:endParaRPr sz="2000">
              <a:solidFill>
                <a:srgbClr val="EEEEEE"/>
              </a:solidFill>
              <a:latin typeface="Open Sans"/>
              <a:ea typeface="Open Sans"/>
              <a:cs typeface="Open Sans"/>
              <a:sym typeface="Open Sans"/>
            </a:endParaRPr>
          </a:p>
        </p:txBody>
      </p:sp>
      <p:sp>
        <p:nvSpPr>
          <p:cNvPr id="1270" name="Google Shape;1270;p97"/>
          <p:cNvSpPr txBox="1"/>
          <p:nvPr/>
        </p:nvSpPr>
        <p:spPr>
          <a:xfrm>
            <a:off x="3150888" y="5143663"/>
            <a:ext cx="65559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EEEEE"/>
                </a:solidFill>
                <a:latin typeface="Open Sans"/>
                <a:ea typeface="Open Sans"/>
                <a:cs typeface="Open Sans"/>
                <a:sym typeface="Open Sans"/>
              </a:rPr>
              <a:t>How to use Glo Boards to manage tasks </a:t>
            </a:r>
            <a:endParaRPr sz="2000">
              <a:solidFill>
                <a:srgbClr val="EEEEEE"/>
              </a:solidFill>
              <a:latin typeface="Open Sans"/>
              <a:ea typeface="Open Sans"/>
              <a:cs typeface="Open Sans"/>
              <a:sym typeface="Open Sans"/>
            </a:endParaRPr>
          </a:p>
        </p:txBody>
      </p:sp>
      <p:grpSp>
        <p:nvGrpSpPr>
          <p:cNvPr id="1271" name="Google Shape;1271;p97"/>
          <p:cNvGrpSpPr/>
          <p:nvPr/>
        </p:nvGrpSpPr>
        <p:grpSpPr>
          <a:xfrm>
            <a:off x="3214271" y="1548980"/>
            <a:ext cx="5275279" cy="1205513"/>
            <a:chOff x="6137909" y="3031823"/>
            <a:chExt cx="1090136" cy="249094"/>
          </a:xfrm>
        </p:grpSpPr>
        <p:sp>
          <p:nvSpPr>
            <p:cNvPr id="1272" name="Google Shape;1272;p97"/>
            <p:cNvSpPr/>
            <p:nvPr/>
          </p:nvSpPr>
          <p:spPr>
            <a:xfrm>
              <a:off x="6463179" y="3116030"/>
              <a:ext cx="122572" cy="120136"/>
            </a:xfrm>
            <a:custGeom>
              <a:rect b="b" l="l" r="r" t="t"/>
              <a:pathLst>
                <a:path extrusionOk="0" h="31511" w="32129">
                  <a:moveTo>
                    <a:pt x="16064" y="1"/>
                  </a:moveTo>
                  <a:lnTo>
                    <a:pt x="14520" y="155"/>
                  </a:lnTo>
                  <a:lnTo>
                    <a:pt x="12821" y="310"/>
                  </a:lnTo>
                  <a:lnTo>
                    <a:pt x="11276" y="773"/>
                  </a:lnTo>
                  <a:lnTo>
                    <a:pt x="9886" y="1236"/>
                  </a:lnTo>
                  <a:lnTo>
                    <a:pt x="8496" y="1854"/>
                  </a:lnTo>
                  <a:lnTo>
                    <a:pt x="7106" y="2626"/>
                  </a:lnTo>
                  <a:lnTo>
                    <a:pt x="5870" y="3553"/>
                  </a:lnTo>
                  <a:lnTo>
                    <a:pt x="4789" y="4480"/>
                  </a:lnTo>
                  <a:lnTo>
                    <a:pt x="3708" y="5561"/>
                  </a:lnTo>
                  <a:lnTo>
                    <a:pt x="2781" y="6797"/>
                  </a:lnTo>
                  <a:lnTo>
                    <a:pt x="2009" y="8032"/>
                  </a:lnTo>
                  <a:lnTo>
                    <a:pt x="1391" y="9423"/>
                  </a:lnTo>
                  <a:lnTo>
                    <a:pt x="773" y="10813"/>
                  </a:lnTo>
                  <a:lnTo>
                    <a:pt x="464" y="12357"/>
                  </a:lnTo>
                  <a:lnTo>
                    <a:pt x="155" y="14056"/>
                  </a:lnTo>
                  <a:lnTo>
                    <a:pt x="1" y="15755"/>
                  </a:lnTo>
                  <a:lnTo>
                    <a:pt x="155" y="17300"/>
                  </a:lnTo>
                  <a:lnTo>
                    <a:pt x="464" y="18845"/>
                  </a:lnTo>
                  <a:lnTo>
                    <a:pt x="773" y="20389"/>
                  </a:lnTo>
                  <a:lnTo>
                    <a:pt x="1236" y="21934"/>
                  </a:lnTo>
                  <a:lnTo>
                    <a:pt x="2009" y="23169"/>
                  </a:lnTo>
                  <a:lnTo>
                    <a:pt x="2781" y="24560"/>
                  </a:lnTo>
                  <a:lnTo>
                    <a:pt x="3708" y="25795"/>
                  </a:lnTo>
                  <a:lnTo>
                    <a:pt x="4634" y="26876"/>
                  </a:lnTo>
                  <a:lnTo>
                    <a:pt x="5716" y="27958"/>
                  </a:lnTo>
                  <a:lnTo>
                    <a:pt x="6951" y="28730"/>
                  </a:lnTo>
                  <a:lnTo>
                    <a:pt x="8341" y="29502"/>
                  </a:lnTo>
                  <a:lnTo>
                    <a:pt x="9732" y="30274"/>
                  </a:lnTo>
                  <a:lnTo>
                    <a:pt x="11122" y="30738"/>
                  </a:lnTo>
                  <a:lnTo>
                    <a:pt x="12666" y="31201"/>
                  </a:lnTo>
                  <a:lnTo>
                    <a:pt x="14365" y="31356"/>
                  </a:lnTo>
                  <a:lnTo>
                    <a:pt x="16064" y="31510"/>
                  </a:lnTo>
                  <a:lnTo>
                    <a:pt x="18072" y="31356"/>
                  </a:lnTo>
                  <a:lnTo>
                    <a:pt x="20235" y="30892"/>
                  </a:lnTo>
                  <a:lnTo>
                    <a:pt x="22397" y="30274"/>
                  </a:lnTo>
                  <a:lnTo>
                    <a:pt x="24405" y="29348"/>
                  </a:lnTo>
                  <a:lnTo>
                    <a:pt x="26259" y="27958"/>
                  </a:lnTo>
                  <a:lnTo>
                    <a:pt x="27185" y="27340"/>
                  </a:lnTo>
                  <a:lnTo>
                    <a:pt x="28112" y="26413"/>
                  </a:lnTo>
                  <a:lnTo>
                    <a:pt x="28885" y="25641"/>
                  </a:lnTo>
                  <a:lnTo>
                    <a:pt x="29502" y="24560"/>
                  </a:lnTo>
                  <a:lnTo>
                    <a:pt x="30275" y="23478"/>
                  </a:lnTo>
                  <a:lnTo>
                    <a:pt x="30738" y="22397"/>
                  </a:lnTo>
                  <a:lnTo>
                    <a:pt x="31510" y="20389"/>
                  </a:lnTo>
                  <a:lnTo>
                    <a:pt x="31974" y="18381"/>
                  </a:lnTo>
                  <a:lnTo>
                    <a:pt x="32128" y="16528"/>
                  </a:lnTo>
                  <a:lnTo>
                    <a:pt x="32128" y="14829"/>
                  </a:lnTo>
                  <a:lnTo>
                    <a:pt x="13748" y="14829"/>
                  </a:lnTo>
                  <a:lnTo>
                    <a:pt x="13748" y="19617"/>
                  </a:lnTo>
                  <a:lnTo>
                    <a:pt x="25023" y="19617"/>
                  </a:lnTo>
                  <a:lnTo>
                    <a:pt x="24714" y="21007"/>
                  </a:lnTo>
                  <a:lnTo>
                    <a:pt x="23942" y="22243"/>
                  </a:lnTo>
                  <a:lnTo>
                    <a:pt x="23015" y="23324"/>
                  </a:lnTo>
                  <a:lnTo>
                    <a:pt x="21934" y="24251"/>
                  </a:lnTo>
                  <a:lnTo>
                    <a:pt x="20698" y="25023"/>
                  </a:lnTo>
                  <a:lnTo>
                    <a:pt x="19308" y="25641"/>
                  </a:lnTo>
                  <a:lnTo>
                    <a:pt x="17763" y="25950"/>
                  </a:lnTo>
                  <a:lnTo>
                    <a:pt x="15910" y="26104"/>
                  </a:lnTo>
                  <a:lnTo>
                    <a:pt x="14211" y="25950"/>
                  </a:lnTo>
                  <a:lnTo>
                    <a:pt x="12357" y="25486"/>
                  </a:lnTo>
                  <a:lnTo>
                    <a:pt x="10813" y="24560"/>
                  </a:lnTo>
                  <a:lnTo>
                    <a:pt x="10040" y="24096"/>
                  </a:lnTo>
                  <a:lnTo>
                    <a:pt x="9268" y="23478"/>
                  </a:lnTo>
                  <a:lnTo>
                    <a:pt x="8650" y="22706"/>
                  </a:lnTo>
                  <a:lnTo>
                    <a:pt x="8033" y="21934"/>
                  </a:lnTo>
                  <a:lnTo>
                    <a:pt x="7415" y="21161"/>
                  </a:lnTo>
                  <a:lnTo>
                    <a:pt x="6951" y="20235"/>
                  </a:lnTo>
                  <a:lnTo>
                    <a:pt x="6642" y="19153"/>
                  </a:lnTo>
                  <a:lnTo>
                    <a:pt x="6333" y="18072"/>
                  </a:lnTo>
                  <a:lnTo>
                    <a:pt x="6179" y="16991"/>
                  </a:lnTo>
                  <a:lnTo>
                    <a:pt x="6179" y="15755"/>
                  </a:lnTo>
                  <a:lnTo>
                    <a:pt x="6179" y="14520"/>
                  </a:lnTo>
                  <a:lnTo>
                    <a:pt x="6333" y="13284"/>
                  </a:lnTo>
                  <a:lnTo>
                    <a:pt x="6642" y="12357"/>
                  </a:lnTo>
                  <a:lnTo>
                    <a:pt x="6951" y="11276"/>
                  </a:lnTo>
                  <a:lnTo>
                    <a:pt x="7415" y="10349"/>
                  </a:lnTo>
                  <a:lnTo>
                    <a:pt x="8033" y="9577"/>
                  </a:lnTo>
                  <a:lnTo>
                    <a:pt x="8650" y="8805"/>
                  </a:lnTo>
                  <a:lnTo>
                    <a:pt x="9268" y="8032"/>
                  </a:lnTo>
                  <a:lnTo>
                    <a:pt x="10040" y="7415"/>
                  </a:lnTo>
                  <a:lnTo>
                    <a:pt x="10813" y="6951"/>
                  </a:lnTo>
                  <a:lnTo>
                    <a:pt x="12357" y="6024"/>
                  </a:lnTo>
                  <a:lnTo>
                    <a:pt x="14211" y="5561"/>
                  </a:lnTo>
                  <a:lnTo>
                    <a:pt x="15910" y="5407"/>
                  </a:lnTo>
                  <a:lnTo>
                    <a:pt x="17609" y="5561"/>
                  </a:lnTo>
                  <a:lnTo>
                    <a:pt x="19154" y="6024"/>
                  </a:lnTo>
                  <a:lnTo>
                    <a:pt x="20544" y="6642"/>
                  </a:lnTo>
                  <a:lnTo>
                    <a:pt x="21779" y="7415"/>
                  </a:lnTo>
                  <a:lnTo>
                    <a:pt x="23015" y="8650"/>
                  </a:lnTo>
                  <a:lnTo>
                    <a:pt x="24096" y="9886"/>
                  </a:lnTo>
                  <a:lnTo>
                    <a:pt x="30893" y="9886"/>
                  </a:lnTo>
                  <a:lnTo>
                    <a:pt x="30429" y="8959"/>
                  </a:lnTo>
                  <a:lnTo>
                    <a:pt x="29966" y="7878"/>
                  </a:lnTo>
                  <a:lnTo>
                    <a:pt x="28730" y="6024"/>
                  </a:lnTo>
                  <a:lnTo>
                    <a:pt x="27185" y="4325"/>
                  </a:lnTo>
                  <a:lnTo>
                    <a:pt x="25332" y="2935"/>
                  </a:lnTo>
                  <a:lnTo>
                    <a:pt x="23324" y="1700"/>
                  </a:lnTo>
                  <a:lnTo>
                    <a:pt x="21007" y="773"/>
                  </a:lnTo>
                  <a:lnTo>
                    <a:pt x="19771" y="464"/>
                  </a:lnTo>
                  <a:lnTo>
                    <a:pt x="18690" y="310"/>
                  </a:lnTo>
                  <a:lnTo>
                    <a:pt x="17300" y="155"/>
                  </a:lnTo>
                  <a:lnTo>
                    <a:pt x="16064"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3" name="Google Shape;1273;p97"/>
            <p:cNvSpPr/>
            <p:nvPr/>
          </p:nvSpPr>
          <p:spPr>
            <a:xfrm>
              <a:off x="6602248" y="3118386"/>
              <a:ext cx="20628" cy="115423"/>
            </a:xfrm>
            <a:custGeom>
              <a:rect b="b" l="l" r="r" t="t"/>
              <a:pathLst>
                <a:path extrusionOk="0" h="30275" w="5407">
                  <a:moveTo>
                    <a:pt x="0" y="0"/>
                  </a:moveTo>
                  <a:lnTo>
                    <a:pt x="0" y="4789"/>
                  </a:lnTo>
                  <a:lnTo>
                    <a:pt x="5406" y="4789"/>
                  </a:lnTo>
                  <a:lnTo>
                    <a:pt x="5406" y="0"/>
                  </a:lnTo>
                  <a:close/>
                  <a:moveTo>
                    <a:pt x="0" y="7878"/>
                  </a:moveTo>
                  <a:lnTo>
                    <a:pt x="0" y="30274"/>
                  </a:lnTo>
                  <a:lnTo>
                    <a:pt x="5406" y="30274"/>
                  </a:lnTo>
                  <a:lnTo>
                    <a:pt x="5406" y="7878"/>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4" name="Google Shape;1274;p97"/>
            <p:cNvSpPr/>
            <p:nvPr/>
          </p:nvSpPr>
          <p:spPr>
            <a:xfrm>
              <a:off x="6635834" y="3118386"/>
              <a:ext cx="49500" cy="115423"/>
            </a:xfrm>
            <a:custGeom>
              <a:rect b="b" l="l" r="r" t="t"/>
              <a:pathLst>
                <a:path extrusionOk="0" h="30275" w="12975">
                  <a:moveTo>
                    <a:pt x="3707" y="0"/>
                  </a:moveTo>
                  <a:lnTo>
                    <a:pt x="3707" y="7878"/>
                  </a:lnTo>
                  <a:lnTo>
                    <a:pt x="0" y="7878"/>
                  </a:lnTo>
                  <a:lnTo>
                    <a:pt x="0" y="11894"/>
                  </a:lnTo>
                  <a:lnTo>
                    <a:pt x="3707" y="11894"/>
                  </a:lnTo>
                  <a:lnTo>
                    <a:pt x="3707" y="30274"/>
                  </a:lnTo>
                  <a:lnTo>
                    <a:pt x="9113" y="30274"/>
                  </a:lnTo>
                  <a:lnTo>
                    <a:pt x="9113" y="11894"/>
                  </a:lnTo>
                  <a:lnTo>
                    <a:pt x="12975" y="11894"/>
                  </a:lnTo>
                  <a:lnTo>
                    <a:pt x="12975" y="7878"/>
                  </a:lnTo>
                  <a:lnTo>
                    <a:pt x="9113" y="7878"/>
                  </a:lnTo>
                  <a:lnTo>
                    <a:pt x="9113"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5" name="Google Shape;1275;p97"/>
            <p:cNvSpPr/>
            <p:nvPr/>
          </p:nvSpPr>
          <p:spPr>
            <a:xfrm>
              <a:off x="6701830" y="3118386"/>
              <a:ext cx="90160" cy="115423"/>
            </a:xfrm>
            <a:custGeom>
              <a:rect b="b" l="l" r="r" t="t"/>
              <a:pathLst>
                <a:path extrusionOk="0" h="30275" w="23633">
                  <a:moveTo>
                    <a:pt x="1" y="0"/>
                  </a:moveTo>
                  <a:lnTo>
                    <a:pt x="1" y="30274"/>
                  </a:lnTo>
                  <a:lnTo>
                    <a:pt x="6179" y="30274"/>
                  </a:lnTo>
                  <a:lnTo>
                    <a:pt x="6179" y="16682"/>
                  </a:lnTo>
                  <a:lnTo>
                    <a:pt x="16219" y="30274"/>
                  </a:lnTo>
                  <a:lnTo>
                    <a:pt x="23633" y="30274"/>
                  </a:lnTo>
                  <a:lnTo>
                    <a:pt x="11585" y="15137"/>
                  </a:lnTo>
                  <a:lnTo>
                    <a:pt x="22552" y="0"/>
                  </a:lnTo>
                  <a:lnTo>
                    <a:pt x="16219" y="0"/>
                  </a:lnTo>
                  <a:lnTo>
                    <a:pt x="6179" y="14056"/>
                  </a:lnTo>
                  <a:lnTo>
                    <a:pt x="6179"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6" name="Google Shape;1276;p97"/>
            <p:cNvSpPr/>
            <p:nvPr/>
          </p:nvSpPr>
          <p:spPr>
            <a:xfrm>
              <a:off x="6803184" y="3145474"/>
              <a:ext cx="43022" cy="88336"/>
            </a:xfrm>
            <a:custGeom>
              <a:rect b="b" l="l" r="r" t="t"/>
              <a:pathLst>
                <a:path extrusionOk="0" h="23170" w="11277">
                  <a:moveTo>
                    <a:pt x="11276" y="1"/>
                  </a:moveTo>
                  <a:lnTo>
                    <a:pt x="10041" y="155"/>
                  </a:lnTo>
                  <a:lnTo>
                    <a:pt x="8959" y="309"/>
                  </a:lnTo>
                  <a:lnTo>
                    <a:pt x="8033" y="618"/>
                  </a:lnTo>
                  <a:lnTo>
                    <a:pt x="7260" y="1082"/>
                  </a:lnTo>
                  <a:lnTo>
                    <a:pt x="6642" y="1700"/>
                  </a:lnTo>
                  <a:lnTo>
                    <a:pt x="6025" y="2317"/>
                  </a:lnTo>
                  <a:lnTo>
                    <a:pt x="5561" y="2935"/>
                  </a:lnTo>
                  <a:lnTo>
                    <a:pt x="5098" y="3708"/>
                  </a:lnTo>
                  <a:lnTo>
                    <a:pt x="5098" y="773"/>
                  </a:lnTo>
                  <a:lnTo>
                    <a:pt x="1" y="773"/>
                  </a:lnTo>
                  <a:lnTo>
                    <a:pt x="1" y="23169"/>
                  </a:lnTo>
                  <a:lnTo>
                    <a:pt x="5407" y="23169"/>
                  </a:lnTo>
                  <a:lnTo>
                    <a:pt x="5407" y="11122"/>
                  </a:lnTo>
                  <a:lnTo>
                    <a:pt x="5407" y="9731"/>
                  </a:lnTo>
                  <a:lnTo>
                    <a:pt x="5716" y="8496"/>
                  </a:lnTo>
                  <a:lnTo>
                    <a:pt x="6179" y="7569"/>
                  </a:lnTo>
                  <a:lnTo>
                    <a:pt x="6797" y="6797"/>
                  </a:lnTo>
                  <a:lnTo>
                    <a:pt x="7569" y="6179"/>
                  </a:lnTo>
                  <a:lnTo>
                    <a:pt x="8496" y="5715"/>
                  </a:lnTo>
                  <a:lnTo>
                    <a:pt x="9732" y="5561"/>
                  </a:lnTo>
                  <a:lnTo>
                    <a:pt x="11122" y="5407"/>
                  </a:lnTo>
                  <a:lnTo>
                    <a:pt x="11276" y="5407"/>
                  </a:lnTo>
                  <a:lnTo>
                    <a:pt x="11276"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7" name="Google Shape;1277;p97"/>
            <p:cNvSpPr/>
            <p:nvPr/>
          </p:nvSpPr>
          <p:spPr>
            <a:xfrm>
              <a:off x="6850913" y="3145474"/>
              <a:ext cx="92521" cy="91279"/>
            </a:xfrm>
            <a:custGeom>
              <a:rect b="b" l="l" r="r" t="t"/>
              <a:pathLst>
                <a:path extrusionOk="0" h="23942" w="24252">
                  <a:moveTo>
                    <a:pt x="12049" y="4943"/>
                  </a:moveTo>
                  <a:lnTo>
                    <a:pt x="13284" y="5098"/>
                  </a:lnTo>
                  <a:lnTo>
                    <a:pt x="14211" y="5407"/>
                  </a:lnTo>
                  <a:lnTo>
                    <a:pt x="15292" y="5715"/>
                  </a:lnTo>
                  <a:lnTo>
                    <a:pt x="16065" y="6179"/>
                  </a:lnTo>
                  <a:lnTo>
                    <a:pt x="16837" y="6797"/>
                  </a:lnTo>
                  <a:lnTo>
                    <a:pt x="17455" y="7415"/>
                  </a:lnTo>
                  <a:lnTo>
                    <a:pt x="17918" y="8187"/>
                  </a:lnTo>
                  <a:lnTo>
                    <a:pt x="18382" y="8959"/>
                  </a:lnTo>
                  <a:lnTo>
                    <a:pt x="18691" y="9731"/>
                  </a:lnTo>
                  <a:lnTo>
                    <a:pt x="18845" y="10504"/>
                  </a:lnTo>
                  <a:lnTo>
                    <a:pt x="18999" y="12203"/>
                  </a:lnTo>
                  <a:lnTo>
                    <a:pt x="18691" y="13747"/>
                  </a:lnTo>
                  <a:lnTo>
                    <a:pt x="18382" y="14520"/>
                  </a:lnTo>
                  <a:lnTo>
                    <a:pt x="18073" y="15292"/>
                  </a:lnTo>
                  <a:lnTo>
                    <a:pt x="17609" y="16064"/>
                  </a:lnTo>
                  <a:lnTo>
                    <a:pt x="17146" y="16682"/>
                  </a:lnTo>
                  <a:lnTo>
                    <a:pt x="16528" y="17300"/>
                  </a:lnTo>
                  <a:lnTo>
                    <a:pt x="15756" y="17918"/>
                  </a:lnTo>
                  <a:lnTo>
                    <a:pt x="14984" y="18227"/>
                  </a:lnTo>
                  <a:lnTo>
                    <a:pt x="14211" y="18536"/>
                  </a:lnTo>
                  <a:lnTo>
                    <a:pt x="13130" y="18844"/>
                  </a:lnTo>
                  <a:lnTo>
                    <a:pt x="11276" y="18844"/>
                  </a:lnTo>
                  <a:lnTo>
                    <a:pt x="10504" y="18690"/>
                  </a:lnTo>
                  <a:lnTo>
                    <a:pt x="8960" y="18227"/>
                  </a:lnTo>
                  <a:lnTo>
                    <a:pt x="7878" y="17454"/>
                  </a:lnTo>
                  <a:lnTo>
                    <a:pt x="6952" y="16528"/>
                  </a:lnTo>
                  <a:lnTo>
                    <a:pt x="6179" y="15446"/>
                  </a:lnTo>
                  <a:lnTo>
                    <a:pt x="5716" y="14365"/>
                  </a:lnTo>
                  <a:lnTo>
                    <a:pt x="5407" y="13130"/>
                  </a:lnTo>
                  <a:lnTo>
                    <a:pt x="5253" y="12048"/>
                  </a:lnTo>
                  <a:lnTo>
                    <a:pt x="5407" y="10658"/>
                  </a:lnTo>
                  <a:lnTo>
                    <a:pt x="5716" y="9422"/>
                  </a:lnTo>
                  <a:lnTo>
                    <a:pt x="6334" y="8341"/>
                  </a:lnTo>
                  <a:lnTo>
                    <a:pt x="7106" y="7260"/>
                  </a:lnTo>
                  <a:lnTo>
                    <a:pt x="8033" y="6333"/>
                  </a:lnTo>
                  <a:lnTo>
                    <a:pt x="9114" y="5561"/>
                  </a:lnTo>
                  <a:lnTo>
                    <a:pt x="10504" y="5252"/>
                  </a:lnTo>
                  <a:lnTo>
                    <a:pt x="12049" y="4943"/>
                  </a:lnTo>
                  <a:close/>
                  <a:moveTo>
                    <a:pt x="11276" y="1"/>
                  </a:moveTo>
                  <a:lnTo>
                    <a:pt x="10195" y="155"/>
                  </a:lnTo>
                  <a:lnTo>
                    <a:pt x="8960" y="309"/>
                  </a:lnTo>
                  <a:lnTo>
                    <a:pt x="7878" y="464"/>
                  </a:lnTo>
                  <a:lnTo>
                    <a:pt x="6952" y="927"/>
                  </a:lnTo>
                  <a:lnTo>
                    <a:pt x="5870" y="1391"/>
                  </a:lnTo>
                  <a:lnTo>
                    <a:pt x="4944" y="1854"/>
                  </a:lnTo>
                  <a:lnTo>
                    <a:pt x="4017" y="2626"/>
                  </a:lnTo>
                  <a:lnTo>
                    <a:pt x="3245" y="3399"/>
                  </a:lnTo>
                  <a:lnTo>
                    <a:pt x="2472" y="4171"/>
                  </a:lnTo>
                  <a:lnTo>
                    <a:pt x="1854" y="5098"/>
                  </a:lnTo>
                  <a:lnTo>
                    <a:pt x="1237" y="6024"/>
                  </a:lnTo>
                  <a:lnTo>
                    <a:pt x="773" y="7106"/>
                  </a:lnTo>
                  <a:lnTo>
                    <a:pt x="464" y="8187"/>
                  </a:lnTo>
                  <a:lnTo>
                    <a:pt x="155" y="9422"/>
                  </a:lnTo>
                  <a:lnTo>
                    <a:pt x="1" y="10658"/>
                  </a:lnTo>
                  <a:lnTo>
                    <a:pt x="1" y="11894"/>
                  </a:lnTo>
                  <a:lnTo>
                    <a:pt x="1" y="13130"/>
                  </a:lnTo>
                  <a:lnTo>
                    <a:pt x="155" y="14211"/>
                  </a:lnTo>
                  <a:lnTo>
                    <a:pt x="310" y="15446"/>
                  </a:lnTo>
                  <a:lnTo>
                    <a:pt x="773" y="16528"/>
                  </a:lnTo>
                  <a:lnTo>
                    <a:pt x="1082" y="17454"/>
                  </a:lnTo>
                  <a:lnTo>
                    <a:pt x="1700" y="18536"/>
                  </a:lnTo>
                  <a:lnTo>
                    <a:pt x="2318" y="19462"/>
                  </a:lnTo>
                  <a:lnTo>
                    <a:pt x="2936" y="20235"/>
                  </a:lnTo>
                  <a:lnTo>
                    <a:pt x="3708" y="21007"/>
                  </a:lnTo>
                  <a:lnTo>
                    <a:pt x="4635" y="21779"/>
                  </a:lnTo>
                  <a:lnTo>
                    <a:pt x="5561" y="22397"/>
                  </a:lnTo>
                  <a:lnTo>
                    <a:pt x="6488" y="22860"/>
                  </a:lnTo>
                  <a:lnTo>
                    <a:pt x="7569" y="23324"/>
                  </a:lnTo>
                  <a:lnTo>
                    <a:pt x="8805" y="23633"/>
                  </a:lnTo>
                  <a:lnTo>
                    <a:pt x="10041" y="23787"/>
                  </a:lnTo>
                  <a:lnTo>
                    <a:pt x="11276" y="23942"/>
                  </a:lnTo>
                  <a:lnTo>
                    <a:pt x="12512" y="23787"/>
                  </a:lnTo>
                  <a:lnTo>
                    <a:pt x="13593" y="23633"/>
                  </a:lnTo>
                  <a:lnTo>
                    <a:pt x="14675" y="23324"/>
                  </a:lnTo>
                  <a:lnTo>
                    <a:pt x="15756" y="22860"/>
                  </a:lnTo>
                  <a:lnTo>
                    <a:pt x="16683" y="22397"/>
                  </a:lnTo>
                  <a:lnTo>
                    <a:pt x="17609" y="21625"/>
                  </a:lnTo>
                  <a:lnTo>
                    <a:pt x="18227" y="20852"/>
                  </a:lnTo>
                  <a:lnTo>
                    <a:pt x="18845" y="19926"/>
                  </a:lnTo>
                  <a:lnTo>
                    <a:pt x="18845" y="23169"/>
                  </a:lnTo>
                  <a:lnTo>
                    <a:pt x="24251" y="23169"/>
                  </a:lnTo>
                  <a:lnTo>
                    <a:pt x="24251" y="773"/>
                  </a:lnTo>
                  <a:lnTo>
                    <a:pt x="18845" y="773"/>
                  </a:lnTo>
                  <a:lnTo>
                    <a:pt x="18845" y="4016"/>
                  </a:lnTo>
                  <a:lnTo>
                    <a:pt x="18536" y="3244"/>
                  </a:lnTo>
                  <a:lnTo>
                    <a:pt x="17918" y="2626"/>
                  </a:lnTo>
                  <a:lnTo>
                    <a:pt x="17146" y="2008"/>
                  </a:lnTo>
                  <a:lnTo>
                    <a:pt x="16219" y="1391"/>
                  </a:lnTo>
                  <a:lnTo>
                    <a:pt x="15292" y="773"/>
                  </a:lnTo>
                  <a:lnTo>
                    <a:pt x="14057" y="464"/>
                  </a:lnTo>
                  <a:lnTo>
                    <a:pt x="12821" y="155"/>
                  </a:lnTo>
                  <a:lnTo>
                    <a:pt x="11276"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8" name="Google Shape;1278;p97"/>
            <p:cNvSpPr/>
            <p:nvPr/>
          </p:nvSpPr>
          <p:spPr>
            <a:xfrm>
              <a:off x="6965820" y="3118386"/>
              <a:ext cx="74251" cy="115423"/>
            </a:xfrm>
            <a:custGeom>
              <a:rect b="b" l="l" r="r" t="t"/>
              <a:pathLst>
                <a:path extrusionOk="0" h="30275" w="19463">
                  <a:moveTo>
                    <a:pt x="1" y="0"/>
                  </a:moveTo>
                  <a:lnTo>
                    <a:pt x="1" y="30274"/>
                  </a:lnTo>
                  <a:lnTo>
                    <a:pt x="5407" y="30274"/>
                  </a:lnTo>
                  <a:lnTo>
                    <a:pt x="5407" y="18999"/>
                  </a:lnTo>
                  <a:lnTo>
                    <a:pt x="13439" y="30274"/>
                  </a:lnTo>
                  <a:lnTo>
                    <a:pt x="19462" y="30274"/>
                  </a:lnTo>
                  <a:lnTo>
                    <a:pt x="10195" y="17763"/>
                  </a:lnTo>
                  <a:lnTo>
                    <a:pt x="19462" y="7878"/>
                  </a:lnTo>
                  <a:lnTo>
                    <a:pt x="13130" y="7878"/>
                  </a:lnTo>
                  <a:lnTo>
                    <a:pt x="5407" y="16373"/>
                  </a:lnTo>
                  <a:lnTo>
                    <a:pt x="5407"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9" name="Google Shape;1279;p97"/>
            <p:cNvSpPr/>
            <p:nvPr/>
          </p:nvSpPr>
          <p:spPr>
            <a:xfrm>
              <a:off x="7041834" y="3145474"/>
              <a:ext cx="90751" cy="90692"/>
            </a:xfrm>
            <a:custGeom>
              <a:rect b="b" l="l" r="r" t="t"/>
              <a:pathLst>
                <a:path extrusionOk="0" h="23788" w="23788">
                  <a:moveTo>
                    <a:pt x="10967" y="4634"/>
                  </a:moveTo>
                  <a:lnTo>
                    <a:pt x="12049" y="4789"/>
                  </a:lnTo>
                  <a:lnTo>
                    <a:pt x="12975" y="4943"/>
                  </a:lnTo>
                  <a:lnTo>
                    <a:pt x="13902" y="5252"/>
                  </a:lnTo>
                  <a:lnTo>
                    <a:pt x="14674" y="5715"/>
                  </a:lnTo>
                  <a:lnTo>
                    <a:pt x="5870" y="14983"/>
                  </a:lnTo>
                  <a:lnTo>
                    <a:pt x="5407" y="14211"/>
                  </a:lnTo>
                  <a:lnTo>
                    <a:pt x="4944" y="13438"/>
                  </a:lnTo>
                  <a:lnTo>
                    <a:pt x="4789" y="12357"/>
                  </a:lnTo>
                  <a:lnTo>
                    <a:pt x="4635" y="11430"/>
                  </a:lnTo>
                  <a:lnTo>
                    <a:pt x="4789" y="10195"/>
                  </a:lnTo>
                  <a:lnTo>
                    <a:pt x="5098" y="9114"/>
                  </a:lnTo>
                  <a:lnTo>
                    <a:pt x="5716" y="8032"/>
                  </a:lnTo>
                  <a:lnTo>
                    <a:pt x="6643" y="6797"/>
                  </a:lnTo>
                  <a:lnTo>
                    <a:pt x="7569" y="5870"/>
                  </a:lnTo>
                  <a:lnTo>
                    <a:pt x="8651" y="5252"/>
                  </a:lnTo>
                  <a:lnTo>
                    <a:pt x="9886" y="4943"/>
                  </a:lnTo>
                  <a:lnTo>
                    <a:pt x="10967" y="4634"/>
                  </a:lnTo>
                  <a:close/>
                  <a:moveTo>
                    <a:pt x="11431" y="1"/>
                  </a:moveTo>
                  <a:lnTo>
                    <a:pt x="10350" y="155"/>
                  </a:lnTo>
                  <a:lnTo>
                    <a:pt x="9268" y="309"/>
                  </a:lnTo>
                  <a:lnTo>
                    <a:pt x="8187" y="618"/>
                  </a:lnTo>
                  <a:lnTo>
                    <a:pt x="7106" y="927"/>
                  </a:lnTo>
                  <a:lnTo>
                    <a:pt x="6025" y="1545"/>
                  </a:lnTo>
                  <a:lnTo>
                    <a:pt x="5098" y="2163"/>
                  </a:lnTo>
                  <a:lnTo>
                    <a:pt x="4171" y="2935"/>
                  </a:lnTo>
                  <a:lnTo>
                    <a:pt x="3244" y="3708"/>
                  </a:lnTo>
                  <a:lnTo>
                    <a:pt x="2472" y="4789"/>
                  </a:lnTo>
                  <a:lnTo>
                    <a:pt x="1700" y="5715"/>
                  </a:lnTo>
                  <a:lnTo>
                    <a:pt x="1236" y="6797"/>
                  </a:lnTo>
                  <a:lnTo>
                    <a:pt x="773" y="7878"/>
                  </a:lnTo>
                  <a:lnTo>
                    <a:pt x="464" y="8959"/>
                  </a:lnTo>
                  <a:lnTo>
                    <a:pt x="155" y="10040"/>
                  </a:lnTo>
                  <a:lnTo>
                    <a:pt x="1" y="11276"/>
                  </a:lnTo>
                  <a:lnTo>
                    <a:pt x="1" y="12357"/>
                  </a:lnTo>
                  <a:lnTo>
                    <a:pt x="155" y="13438"/>
                  </a:lnTo>
                  <a:lnTo>
                    <a:pt x="464" y="14674"/>
                  </a:lnTo>
                  <a:lnTo>
                    <a:pt x="773" y="15755"/>
                  </a:lnTo>
                  <a:lnTo>
                    <a:pt x="1236" y="16837"/>
                  </a:lnTo>
                  <a:lnTo>
                    <a:pt x="1700" y="17763"/>
                  </a:lnTo>
                  <a:lnTo>
                    <a:pt x="2318" y="18844"/>
                  </a:lnTo>
                  <a:lnTo>
                    <a:pt x="3090" y="19771"/>
                  </a:lnTo>
                  <a:lnTo>
                    <a:pt x="3862" y="20544"/>
                  </a:lnTo>
                  <a:lnTo>
                    <a:pt x="4789" y="21316"/>
                  </a:lnTo>
                  <a:lnTo>
                    <a:pt x="5716" y="21934"/>
                  </a:lnTo>
                  <a:lnTo>
                    <a:pt x="6643" y="22551"/>
                  </a:lnTo>
                  <a:lnTo>
                    <a:pt x="7724" y="23015"/>
                  </a:lnTo>
                  <a:lnTo>
                    <a:pt x="8805" y="23324"/>
                  </a:lnTo>
                  <a:lnTo>
                    <a:pt x="9886" y="23633"/>
                  </a:lnTo>
                  <a:lnTo>
                    <a:pt x="10967" y="23787"/>
                  </a:lnTo>
                  <a:lnTo>
                    <a:pt x="13284" y="23787"/>
                  </a:lnTo>
                  <a:lnTo>
                    <a:pt x="14366" y="23633"/>
                  </a:lnTo>
                  <a:lnTo>
                    <a:pt x="15601" y="23324"/>
                  </a:lnTo>
                  <a:lnTo>
                    <a:pt x="16682" y="22860"/>
                  </a:lnTo>
                  <a:lnTo>
                    <a:pt x="17764" y="22397"/>
                  </a:lnTo>
                  <a:lnTo>
                    <a:pt x="18690" y="21779"/>
                  </a:lnTo>
                  <a:lnTo>
                    <a:pt x="19772" y="21007"/>
                  </a:lnTo>
                  <a:lnTo>
                    <a:pt x="20698" y="20080"/>
                  </a:lnTo>
                  <a:lnTo>
                    <a:pt x="21780" y="18690"/>
                  </a:lnTo>
                  <a:lnTo>
                    <a:pt x="22552" y="17300"/>
                  </a:lnTo>
                  <a:lnTo>
                    <a:pt x="23170" y="15755"/>
                  </a:lnTo>
                  <a:lnTo>
                    <a:pt x="23633" y="14056"/>
                  </a:lnTo>
                  <a:lnTo>
                    <a:pt x="23788" y="12357"/>
                  </a:lnTo>
                  <a:lnTo>
                    <a:pt x="23633" y="10504"/>
                  </a:lnTo>
                  <a:lnTo>
                    <a:pt x="23324" y="8805"/>
                  </a:lnTo>
                  <a:lnTo>
                    <a:pt x="22706" y="6951"/>
                  </a:lnTo>
                  <a:lnTo>
                    <a:pt x="18845" y="10967"/>
                  </a:lnTo>
                  <a:lnTo>
                    <a:pt x="18999" y="11585"/>
                  </a:lnTo>
                  <a:lnTo>
                    <a:pt x="19154" y="12357"/>
                  </a:lnTo>
                  <a:lnTo>
                    <a:pt x="19154" y="13130"/>
                  </a:lnTo>
                  <a:lnTo>
                    <a:pt x="18999" y="13902"/>
                  </a:lnTo>
                  <a:lnTo>
                    <a:pt x="18690" y="14674"/>
                  </a:lnTo>
                  <a:lnTo>
                    <a:pt x="18382" y="15446"/>
                  </a:lnTo>
                  <a:lnTo>
                    <a:pt x="17918" y="16219"/>
                  </a:lnTo>
                  <a:lnTo>
                    <a:pt x="17300" y="16837"/>
                  </a:lnTo>
                  <a:lnTo>
                    <a:pt x="16528" y="17763"/>
                  </a:lnTo>
                  <a:lnTo>
                    <a:pt x="15447" y="18381"/>
                  </a:lnTo>
                  <a:lnTo>
                    <a:pt x="14520" y="18844"/>
                  </a:lnTo>
                  <a:lnTo>
                    <a:pt x="13284" y="18999"/>
                  </a:lnTo>
                  <a:lnTo>
                    <a:pt x="12203" y="19153"/>
                  </a:lnTo>
                  <a:lnTo>
                    <a:pt x="10967" y="18999"/>
                  </a:lnTo>
                  <a:lnTo>
                    <a:pt x="9886" y="18536"/>
                  </a:lnTo>
                  <a:lnTo>
                    <a:pt x="8805" y="17763"/>
                  </a:lnTo>
                  <a:lnTo>
                    <a:pt x="21162" y="4634"/>
                  </a:lnTo>
                  <a:lnTo>
                    <a:pt x="20235" y="3553"/>
                  </a:lnTo>
                  <a:lnTo>
                    <a:pt x="19154" y="2626"/>
                  </a:lnTo>
                  <a:lnTo>
                    <a:pt x="18073" y="1854"/>
                  </a:lnTo>
                  <a:lnTo>
                    <a:pt x="16837" y="1236"/>
                  </a:lnTo>
                  <a:lnTo>
                    <a:pt x="15601" y="618"/>
                  </a:lnTo>
                  <a:lnTo>
                    <a:pt x="14366" y="309"/>
                  </a:lnTo>
                  <a:lnTo>
                    <a:pt x="12975" y="155"/>
                  </a:lnTo>
                  <a:lnTo>
                    <a:pt x="11431"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0" name="Google Shape;1280;p97"/>
            <p:cNvSpPr/>
            <p:nvPr/>
          </p:nvSpPr>
          <p:spPr>
            <a:xfrm>
              <a:off x="7149082" y="3145474"/>
              <a:ext cx="78963" cy="88336"/>
            </a:xfrm>
            <a:custGeom>
              <a:rect b="b" l="l" r="r" t="t"/>
              <a:pathLst>
                <a:path extrusionOk="0" h="23170" w="20698">
                  <a:moveTo>
                    <a:pt x="11894" y="1"/>
                  </a:moveTo>
                  <a:lnTo>
                    <a:pt x="10504" y="155"/>
                  </a:lnTo>
                  <a:lnTo>
                    <a:pt x="9268" y="309"/>
                  </a:lnTo>
                  <a:lnTo>
                    <a:pt x="8187" y="773"/>
                  </a:lnTo>
                  <a:lnTo>
                    <a:pt x="7260" y="1236"/>
                  </a:lnTo>
                  <a:lnTo>
                    <a:pt x="6488" y="1700"/>
                  </a:lnTo>
                  <a:lnTo>
                    <a:pt x="5870" y="2317"/>
                  </a:lnTo>
                  <a:lnTo>
                    <a:pt x="5407" y="3090"/>
                  </a:lnTo>
                  <a:lnTo>
                    <a:pt x="4943" y="3708"/>
                  </a:lnTo>
                  <a:lnTo>
                    <a:pt x="4943" y="773"/>
                  </a:lnTo>
                  <a:lnTo>
                    <a:pt x="0" y="773"/>
                  </a:lnTo>
                  <a:lnTo>
                    <a:pt x="0" y="23169"/>
                  </a:lnTo>
                  <a:lnTo>
                    <a:pt x="5252" y="23169"/>
                  </a:lnTo>
                  <a:lnTo>
                    <a:pt x="5252" y="10813"/>
                  </a:lnTo>
                  <a:lnTo>
                    <a:pt x="5407" y="9577"/>
                  </a:lnTo>
                  <a:lnTo>
                    <a:pt x="5561" y="8496"/>
                  </a:lnTo>
                  <a:lnTo>
                    <a:pt x="5870" y="7569"/>
                  </a:lnTo>
                  <a:lnTo>
                    <a:pt x="6488" y="6797"/>
                  </a:lnTo>
                  <a:lnTo>
                    <a:pt x="7106" y="6024"/>
                  </a:lnTo>
                  <a:lnTo>
                    <a:pt x="8032" y="5561"/>
                  </a:lnTo>
                  <a:lnTo>
                    <a:pt x="9114" y="5252"/>
                  </a:lnTo>
                  <a:lnTo>
                    <a:pt x="10349" y="5098"/>
                  </a:lnTo>
                  <a:lnTo>
                    <a:pt x="11739" y="5252"/>
                  </a:lnTo>
                  <a:lnTo>
                    <a:pt x="12821" y="5561"/>
                  </a:lnTo>
                  <a:lnTo>
                    <a:pt x="13593" y="6024"/>
                  </a:lnTo>
                  <a:lnTo>
                    <a:pt x="14211" y="6797"/>
                  </a:lnTo>
                  <a:lnTo>
                    <a:pt x="14674" y="7569"/>
                  </a:lnTo>
                  <a:lnTo>
                    <a:pt x="14983" y="8650"/>
                  </a:lnTo>
                  <a:lnTo>
                    <a:pt x="15292" y="9731"/>
                  </a:lnTo>
                  <a:lnTo>
                    <a:pt x="15292" y="10967"/>
                  </a:lnTo>
                  <a:lnTo>
                    <a:pt x="15292" y="23169"/>
                  </a:lnTo>
                  <a:lnTo>
                    <a:pt x="20698" y="23169"/>
                  </a:lnTo>
                  <a:lnTo>
                    <a:pt x="20698" y="9577"/>
                  </a:lnTo>
                  <a:lnTo>
                    <a:pt x="20544" y="8032"/>
                  </a:lnTo>
                  <a:lnTo>
                    <a:pt x="20235" y="6488"/>
                  </a:lnTo>
                  <a:lnTo>
                    <a:pt x="19771" y="4789"/>
                  </a:lnTo>
                  <a:lnTo>
                    <a:pt x="18999" y="3399"/>
                  </a:lnTo>
                  <a:lnTo>
                    <a:pt x="18536" y="2626"/>
                  </a:lnTo>
                  <a:lnTo>
                    <a:pt x="17918" y="2008"/>
                  </a:lnTo>
                  <a:lnTo>
                    <a:pt x="17145" y="1545"/>
                  </a:lnTo>
                  <a:lnTo>
                    <a:pt x="16373" y="927"/>
                  </a:lnTo>
                  <a:lnTo>
                    <a:pt x="15446" y="618"/>
                  </a:lnTo>
                  <a:lnTo>
                    <a:pt x="14365" y="309"/>
                  </a:lnTo>
                  <a:lnTo>
                    <a:pt x="13284" y="155"/>
                  </a:lnTo>
                  <a:lnTo>
                    <a:pt x="11894"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1" name="Google Shape;1281;p97"/>
            <p:cNvSpPr/>
            <p:nvPr/>
          </p:nvSpPr>
          <p:spPr>
            <a:xfrm>
              <a:off x="6137909" y="3031823"/>
              <a:ext cx="286384" cy="249094"/>
            </a:xfrm>
            <a:custGeom>
              <a:rect b="b" l="l" r="r" t="t"/>
              <a:pathLst>
                <a:path extrusionOk="0" h="65336" w="75068">
                  <a:moveTo>
                    <a:pt x="29038" y="35217"/>
                  </a:moveTo>
                  <a:lnTo>
                    <a:pt x="29656" y="35371"/>
                  </a:lnTo>
                  <a:lnTo>
                    <a:pt x="30120" y="35680"/>
                  </a:lnTo>
                  <a:lnTo>
                    <a:pt x="30583" y="36143"/>
                  </a:lnTo>
                  <a:lnTo>
                    <a:pt x="31046" y="36607"/>
                  </a:lnTo>
                  <a:lnTo>
                    <a:pt x="31201" y="37070"/>
                  </a:lnTo>
                  <a:lnTo>
                    <a:pt x="31510" y="37688"/>
                  </a:lnTo>
                  <a:lnTo>
                    <a:pt x="31510" y="38306"/>
                  </a:lnTo>
                  <a:lnTo>
                    <a:pt x="31510" y="38924"/>
                  </a:lnTo>
                  <a:lnTo>
                    <a:pt x="31201" y="39387"/>
                  </a:lnTo>
                  <a:lnTo>
                    <a:pt x="31046" y="40005"/>
                  </a:lnTo>
                  <a:lnTo>
                    <a:pt x="30583" y="40468"/>
                  </a:lnTo>
                  <a:lnTo>
                    <a:pt x="30120" y="40777"/>
                  </a:lnTo>
                  <a:lnTo>
                    <a:pt x="29656" y="41086"/>
                  </a:lnTo>
                  <a:lnTo>
                    <a:pt x="29038" y="41240"/>
                  </a:lnTo>
                  <a:lnTo>
                    <a:pt x="28421" y="41395"/>
                  </a:lnTo>
                  <a:lnTo>
                    <a:pt x="27803" y="41240"/>
                  </a:lnTo>
                  <a:lnTo>
                    <a:pt x="27185" y="41086"/>
                  </a:lnTo>
                  <a:lnTo>
                    <a:pt x="26721" y="40777"/>
                  </a:lnTo>
                  <a:lnTo>
                    <a:pt x="26258" y="40468"/>
                  </a:lnTo>
                  <a:lnTo>
                    <a:pt x="25795" y="40005"/>
                  </a:lnTo>
                  <a:lnTo>
                    <a:pt x="25640" y="39387"/>
                  </a:lnTo>
                  <a:lnTo>
                    <a:pt x="25331" y="38924"/>
                  </a:lnTo>
                  <a:lnTo>
                    <a:pt x="25331" y="38306"/>
                  </a:lnTo>
                  <a:lnTo>
                    <a:pt x="25331" y="37688"/>
                  </a:lnTo>
                  <a:lnTo>
                    <a:pt x="25640" y="37070"/>
                  </a:lnTo>
                  <a:lnTo>
                    <a:pt x="25795" y="36607"/>
                  </a:lnTo>
                  <a:lnTo>
                    <a:pt x="26258" y="36143"/>
                  </a:lnTo>
                  <a:lnTo>
                    <a:pt x="26721" y="35680"/>
                  </a:lnTo>
                  <a:lnTo>
                    <a:pt x="27185" y="35371"/>
                  </a:lnTo>
                  <a:lnTo>
                    <a:pt x="27803" y="35217"/>
                  </a:lnTo>
                  <a:close/>
                  <a:moveTo>
                    <a:pt x="47265" y="35217"/>
                  </a:moveTo>
                  <a:lnTo>
                    <a:pt x="47882" y="35371"/>
                  </a:lnTo>
                  <a:lnTo>
                    <a:pt x="48346" y="35680"/>
                  </a:lnTo>
                  <a:lnTo>
                    <a:pt x="48809" y="36143"/>
                  </a:lnTo>
                  <a:lnTo>
                    <a:pt x="49118" y="36607"/>
                  </a:lnTo>
                  <a:lnTo>
                    <a:pt x="49427" y="37070"/>
                  </a:lnTo>
                  <a:lnTo>
                    <a:pt x="49581" y="37688"/>
                  </a:lnTo>
                  <a:lnTo>
                    <a:pt x="49736" y="38306"/>
                  </a:lnTo>
                  <a:lnTo>
                    <a:pt x="49581" y="38924"/>
                  </a:lnTo>
                  <a:lnTo>
                    <a:pt x="49427" y="39387"/>
                  </a:lnTo>
                  <a:lnTo>
                    <a:pt x="49118" y="40005"/>
                  </a:lnTo>
                  <a:lnTo>
                    <a:pt x="48809" y="40468"/>
                  </a:lnTo>
                  <a:lnTo>
                    <a:pt x="48346" y="40777"/>
                  </a:lnTo>
                  <a:lnTo>
                    <a:pt x="47882" y="41086"/>
                  </a:lnTo>
                  <a:lnTo>
                    <a:pt x="47265" y="41240"/>
                  </a:lnTo>
                  <a:lnTo>
                    <a:pt x="46647" y="41395"/>
                  </a:lnTo>
                  <a:lnTo>
                    <a:pt x="46029" y="41240"/>
                  </a:lnTo>
                  <a:lnTo>
                    <a:pt x="45411" y="41086"/>
                  </a:lnTo>
                  <a:lnTo>
                    <a:pt x="44948" y="40777"/>
                  </a:lnTo>
                  <a:lnTo>
                    <a:pt x="44484" y="40468"/>
                  </a:lnTo>
                  <a:lnTo>
                    <a:pt x="44021" y="40005"/>
                  </a:lnTo>
                  <a:lnTo>
                    <a:pt x="43712" y="39387"/>
                  </a:lnTo>
                  <a:lnTo>
                    <a:pt x="43558" y="38924"/>
                  </a:lnTo>
                  <a:lnTo>
                    <a:pt x="43558" y="38306"/>
                  </a:lnTo>
                  <a:lnTo>
                    <a:pt x="43558" y="37688"/>
                  </a:lnTo>
                  <a:lnTo>
                    <a:pt x="43712" y="37070"/>
                  </a:lnTo>
                  <a:lnTo>
                    <a:pt x="44021" y="36607"/>
                  </a:lnTo>
                  <a:lnTo>
                    <a:pt x="44484" y="36143"/>
                  </a:lnTo>
                  <a:lnTo>
                    <a:pt x="44948" y="35680"/>
                  </a:lnTo>
                  <a:lnTo>
                    <a:pt x="45411" y="35371"/>
                  </a:lnTo>
                  <a:lnTo>
                    <a:pt x="46029" y="35217"/>
                  </a:lnTo>
                  <a:close/>
                  <a:moveTo>
                    <a:pt x="22551" y="0"/>
                  </a:moveTo>
                  <a:lnTo>
                    <a:pt x="22242" y="154"/>
                  </a:lnTo>
                  <a:lnTo>
                    <a:pt x="20389" y="1236"/>
                  </a:lnTo>
                  <a:lnTo>
                    <a:pt x="18690" y="2317"/>
                  </a:lnTo>
                  <a:lnTo>
                    <a:pt x="16991" y="3707"/>
                  </a:lnTo>
                  <a:lnTo>
                    <a:pt x="15446" y="5097"/>
                  </a:lnTo>
                  <a:lnTo>
                    <a:pt x="14056" y="6487"/>
                  </a:lnTo>
                  <a:lnTo>
                    <a:pt x="12666" y="8186"/>
                  </a:lnTo>
                  <a:lnTo>
                    <a:pt x="11430" y="9885"/>
                  </a:lnTo>
                  <a:lnTo>
                    <a:pt x="10349" y="11584"/>
                  </a:lnTo>
                  <a:lnTo>
                    <a:pt x="9268" y="13438"/>
                  </a:lnTo>
                  <a:lnTo>
                    <a:pt x="8341" y="15291"/>
                  </a:lnTo>
                  <a:lnTo>
                    <a:pt x="7569" y="17299"/>
                  </a:lnTo>
                  <a:lnTo>
                    <a:pt x="6951" y="19307"/>
                  </a:lnTo>
                  <a:lnTo>
                    <a:pt x="6487" y="21315"/>
                  </a:lnTo>
                  <a:lnTo>
                    <a:pt x="6178" y="23478"/>
                  </a:lnTo>
                  <a:lnTo>
                    <a:pt x="5869" y="25640"/>
                  </a:lnTo>
                  <a:lnTo>
                    <a:pt x="5869" y="27957"/>
                  </a:lnTo>
                  <a:lnTo>
                    <a:pt x="5869" y="30737"/>
                  </a:lnTo>
                  <a:lnTo>
                    <a:pt x="6333" y="33363"/>
                  </a:lnTo>
                  <a:lnTo>
                    <a:pt x="6796" y="35989"/>
                  </a:lnTo>
                  <a:lnTo>
                    <a:pt x="7569" y="38460"/>
                  </a:lnTo>
                  <a:lnTo>
                    <a:pt x="8650" y="40932"/>
                  </a:lnTo>
                  <a:lnTo>
                    <a:pt x="9731" y="43248"/>
                  </a:lnTo>
                  <a:lnTo>
                    <a:pt x="11121" y="45565"/>
                  </a:lnTo>
                  <a:lnTo>
                    <a:pt x="12666" y="47573"/>
                  </a:lnTo>
                  <a:lnTo>
                    <a:pt x="14365" y="49581"/>
                  </a:lnTo>
                  <a:lnTo>
                    <a:pt x="16218" y="51435"/>
                  </a:lnTo>
                  <a:lnTo>
                    <a:pt x="18226" y="53134"/>
                  </a:lnTo>
                  <a:lnTo>
                    <a:pt x="20389" y="54524"/>
                  </a:lnTo>
                  <a:lnTo>
                    <a:pt x="22551" y="55914"/>
                  </a:lnTo>
                  <a:lnTo>
                    <a:pt x="25022" y="56995"/>
                  </a:lnTo>
                  <a:lnTo>
                    <a:pt x="27494" y="57922"/>
                  </a:lnTo>
                  <a:lnTo>
                    <a:pt x="29965" y="58694"/>
                  </a:lnTo>
                  <a:lnTo>
                    <a:pt x="29965" y="45256"/>
                  </a:lnTo>
                  <a:lnTo>
                    <a:pt x="31510" y="45565"/>
                  </a:lnTo>
                  <a:lnTo>
                    <a:pt x="33054" y="46029"/>
                  </a:lnTo>
                  <a:lnTo>
                    <a:pt x="33054" y="62092"/>
                  </a:lnTo>
                  <a:lnTo>
                    <a:pt x="29811" y="61475"/>
                  </a:lnTo>
                  <a:lnTo>
                    <a:pt x="26876" y="60702"/>
                  </a:lnTo>
                  <a:lnTo>
                    <a:pt x="23941" y="59621"/>
                  </a:lnTo>
                  <a:lnTo>
                    <a:pt x="21161" y="58231"/>
                  </a:lnTo>
                  <a:lnTo>
                    <a:pt x="18535" y="56686"/>
                  </a:lnTo>
                  <a:lnTo>
                    <a:pt x="16064" y="54987"/>
                  </a:lnTo>
                  <a:lnTo>
                    <a:pt x="13747" y="52979"/>
                  </a:lnTo>
                  <a:lnTo>
                    <a:pt x="11739" y="50662"/>
                  </a:lnTo>
                  <a:lnTo>
                    <a:pt x="9731" y="48346"/>
                  </a:lnTo>
                  <a:lnTo>
                    <a:pt x="8032" y="45874"/>
                  </a:lnTo>
                  <a:lnTo>
                    <a:pt x="6642" y="43094"/>
                  </a:lnTo>
                  <a:lnTo>
                    <a:pt x="5406" y="40314"/>
                  </a:lnTo>
                  <a:lnTo>
                    <a:pt x="4325" y="37379"/>
                  </a:lnTo>
                  <a:lnTo>
                    <a:pt x="3553" y="34290"/>
                  </a:lnTo>
                  <a:lnTo>
                    <a:pt x="3244" y="31201"/>
                  </a:lnTo>
                  <a:lnTo>
                    <a:pt x="3089" y="27957"/>
                  </a:lnTo>
                  <a:lnTo>
                    <a:pt x="3244" y="24713"/>
                  </a:lnTo>
                  <a:lnTo>
                    <a:pt x="3553" y="21624"/>
                  </a:lnTo>
                  <a:lnTo>
                    <a:pt x="4325" y="18689"/>
                  </a:lnTo>
                  <a:lnTo>
                    <a:pt x="5252" y="15755"/>
                  </a:lnTo>
                  <a:lnTo>
                    <a:pt x="5252" y="15137"/>
                  </a:lnTo>
                  <a:lnTo>
                    <a:pt x="5252" y="14674"/>
                  </a:lnTo>
                  <a:lnTo>
                    <a:pt x="4943" y="14210"/>
                  </a:lnTo>
                  <a:lnTo>
                    <a:pt x="4479" y="13901"/>
                  </a:lnTo>
                  <a:lnTo>
                    <a:pt x="3861" y="13747"/>
                  </a:lnTo>
                  <a:lnTo>
                    <a:pt x="3398" y="13747"/>
                  </a:lnTo>
                  <a:lnTo>
                    <a:pt x="2935" y="14056"/>
                  </a:lnTo>
                  <a:lnTo>
                    <a:pt x="2626" y="14365"/>
                  </a:lnTo>
                  <a:lnTo>
                    <a:pt x="2471" y="14674"/>
                  </a:lnTo>
                  <a:lnTo>
                    <a:pt x="1390" y="17917"/>
                  </a:lnTo>
                  <a:lnTo>
                    <a:pt x="618" y="21161"/>
                  </a:lnTo>
                  <a:lnTo>
                    <a:pt x="154" y="24404"/>
                  </a:lnTo>
                  <a:lnTo>
                    <a:pt x="0" y="27957"/>
                  </a:lnTo>
                  <a:lnTo>
                    <a:pt x="0" y="29811"/>
                  </a:lnTo>
                  <a:lnTo>
                    <a:pt x="154" y="31664"/>
                  </a:lnTo>
                  <a:lnTo>
                    <a:pt x="772" y="35217"/>
                  </a:lnTo>
                  <a:lnTo>
                    <a:pt x="1699" y="38769"/>
                  </a:lnTo>
                  <a:lnTo>
                    <a:pt x="2780" y="42167"/>
                  </a:lnTo>
                  <a:lnTo>
                    <a:pt x="4325" y="45411"/>
                  </a:lnTo>
                  <a:lnTo>
                    <a:pt x="6178" y="48346"/>
                  </a:lnTo>
                  <a:lnTo>
                    <a:pt x="8186" y="51280"/>
                  </a:lnTo>
                  <a:lnTo>
                    <a:pt x="10503" y="53906"/>
                  </a:lnTo>
                  <a:lnTo>
                    <a:pt x="13129" y="56377"/>
                  </a:lnTo>
                  <a:lnTo>
                    <a:pt x="15755" y="58540"/>
                  </a:lnTo>
                  <a:lnTo>
                    <a:pt x="18844" y="60393"/>
                  </a:lnTo>
                  <a:lnTo>
                    <a:pt x="21933" y="61938"/>
                  </a:lnTo>
                  <a:lnTo>
                    <a:pt x="25177" y="63328"/>
                  </a:lnTo>
                  <a:lnTo>
                    <a:pt x="28729" y="64409"/>
                  </a:lnTo>
                  <a:lnTo>
                    <a:pt x="32282" y="65027"/>
                  </a:lnTo>
                  <a:lnTo>
                    <a:pt x="35989" y="65336"/>
                  </a:lnTo>
                  <a:lnTo>
                    <a:pt x="35989" y="46338"/>
                  </a:lnTo>
                  <a:lnTo>
                    <a:pt x="37534" y="46492"/>
                  </a:lnTo>
                  <a:lnTo>
                    <a:pt x="39078" y="46338"/>
                  </a:lnTo>
                  <a:lnTo>
                    <a:pt x="39078" y="65336"/>
                  </a:lnTo>
                  <a:lnTo>
                    <a:pt x="42785" y="65027"/>
                  </a:lnTo>
                  <a:lnTo>
                    <a:pt x="46338" y="64409"/>
                  </a:lnTo>
                  <a:lnTo>
                    <a:pt x="49736" y="63328"/>
                  </a:lnTo>
                  <a:lnTo>
                    <a:pt x="53134" y="61938"/>
                  </a:lnTo>
                  <a:lnTo>
                    <a:pt x="56223" y="60393"/>
                  </a:lnTo>
                  <a:lnTo>
                    <a:pt x="59158" y="58540"/>
                  </a:lnTo>
                  <a:lnTo>
                    <a:pt x="61938" y="56377"/>
                  </a:lnTo>
                  <a:lnTo>
                    <a:pt x="64564" y="53906"/>
                  </a:lnTo>
                  <a:lnTo>
                    <a:pt x="66881" y="51280"/>
                  </a:lnTo>
                  <a:lnTo>
                    <a:pt x="68889" y="48346"/>
                  </a:lnTo>
                  <a:lnTo>
                    <a:pt x="70742" y="45411"/>
                  </a:lnTo>
                  <a:lnTo>
                    <a:pt x="72133" y="42167"/>
                  </a:lnTo>
                  <a:lnTo>
                    <a:pt x="73368" y="38769"/>
                  </a:lnTo>
                  <a:lnTo>
                    <a:pt x="74295" y="35217"/>
                  </a:lnTo>
                  <a:lnTo>
                    <a:pt x="74758" y="31664"/>
                  </a:lnTo>
                  <a:lnTo>
                    <a:pt x="74913" y="29811"/>
                  </a:lnTo>
                  <a:lnTo>
                    <a:pt x="75067" y="27957"/>
                  </a:lnTo>
                  <a:lnTo>
                    <a:pt x="74913" y="24404"/>
                  </a:lnTo>
                  <a:lnTo>
                    <a:pt x="74449" y="21161"/>
                  </a:lnTo>
                  <a:lnTo>
                    <a:pt x="73677" y="17917"/>
                  </a:lnTo>
                  <a:lnTo>
                    <a:pt x="72596" y="14674"/>
                  </a:lnTo>
                  <a:lnTo>
                    <a:pt x="72287" y="14210"/>
                  </a:lnTo>
                  <a:lnTo>
                    <a:pt x="71824" y="13901"/>
                  </a:lnTo>
                  <a:lnTo>
                    <a:pt x="71206" y="13747"/>
                  </a:lnTo>
                  <a:lnTo>
                    <a:pt x="70588" y="13901"/>
                  </a:lnTo>
                  <a:lnTo>
                    <a:pt x="70279" y="14056"/>
                  </a:lnTo>
                  <a:lnTo>
                    <a:pt x="69970" y="14365"/>
                  </a:lnTo>
                  <a:lnTo>
                    <a:pt x="69816" y="14828"/>
                  </a:lnTo>
                  <a:lnTo>
                    <a:pt x="69661" y="15291"/>
                  </a:lnTo>
                  <a:lnTo>
                    <a:pt x="69816" y="15755"/>
                  </a:lnTo>
                  <a:lnTo>
                    <a:pt x="70742" y="18689"/>
                  </a:lnTo>
                  <a:lnTo>
                    <a:pt x="71360" y="21624"/>
                  </a:lnTo>
                  <a:lnTo>
                    <a:pt x="71824" y="24713"/>
                  </a:lnTo>
                  <a:lnTo>
                    <a:pt x="71978" y="27957"/>
                  </a:lnTo>
                  <a:lnTo>
                    <a:pt x="71824" y="31201"/>
                  </a:lnTo>
                  <a:lnTo>
                    <a:pt x="71360" y="34290"/>
                  </a:lnTo>
                  <a:lnTo>
                    <a:pt x="70742" y="37379"/>
                  </a:lnTo>
                  <a:lnTo>
                    <a:pt x="69661" y="40314"/>
                  </a:lnTo>
                  <a:lnTo>
                    <a:pt x="68426" y="43094"/>
                  </a:lnTo>
                  <a:lnTo>
                    <a:pt x="67035" y="45874"/>
                  </a:lnTo>
                  <a:lnTo>
                    <a:pt x="65336" y="48346"/>
                  </a:lnTo>
                  <a:lnTo>
                    <a:pt x="63328" y="50662"/>
                  </a:lnTo>
                  <a:lnTo>
                    <a:pt x="61166" y="52979"/>
                  </a:lnTo>
                  <a:lnTo>
                    <a:pt x="59004" y="54987"/>
                  </a:lnTo>
                  <a:lnTo>
                    <a:pt x="56532" y="56686"/>
                  </a:lnTo>
                  <a:lnTo>
                    <a:pt x="53906" y="58231"/>
                  </a:lnTo>
                  <a:lnTo>
                    <a:pt x="51126" y="59621"/>
                  </a:lnTo>
                  <a:lnTo>
                    <a:pt x="48191" y="60702"/>
                  </a:lnTo>
                  <a:lnTo>
                    <a:pt x="45102" y="61475"/>
                  </a:lnTo>
                  <a:lnTo>
                    <a:pt x="42013" y="62092"/>
                  </a:lnTo>
                  <a:lnTo>
                    <a:pt x="42013" y="46029"/>
                  </a:lnTo>
                  <a:lnTo>
                    <a:pt x="43558" y="45565"/>
                  </a:lnTo>
                  <a:lnTo>
                    <a:pt x="45102" y="45256"/>
                  </a:lnTo>
                  <a:lnTo>
                    <a:pt x="45102" y="58694"/>
                  </a:lnTo>
                  <a:lnTo>
                    <a:pt x="47574" y="57922"/>
                  </a:lnTo>
                  <a:lnTo>
                    <a:pt x="50045" y="56995"/>
                  </a:lnTo>
                  <a:lnTo>
                    <a:pt x="52362" y="55914"/>
                  </a:lnTo>
                  <a:lnTo>
                    <a:pt x="54679" y="54524"/>
                  </a:lnTo>
                  <a:lnTo>
                    <a:pt x="56841" y="53134"/>
                  </a:lnTo>
                  <a:lnTo>
                    <a:pt x="58849" y="51435"/>
                  </a:lnTo>
                  <a:lnTo>
                    <a:pt x="60703" y="49581"/>
                  </a:lnTo>
                  <a:lnTo>
                    <a:pt x="62402" y="47573"/>
                  </a:lnTo>
                  <a:lnTo>
                    <a:pt x="63792" y="45565"/>
                  </a:lnTo>
                  <a:lnTo>
                    <a:pt x="65182" y="43248"/>
                  </a:lnTo>
                  <a:lnTo>
                    <a:pt x="66418" y="40932"/>
                  </a:lnTo>
                  <a:lnTo>
                    <a:pt x="67344" y="38460"/>
                  </a:lnTo>
                  <a:lnTo>
                    <a:pt x="68117" y="35989"/>
                  </a:lnTo>
                  <a:lnTo>
                    <a:pt x="68734" y="33363"/>
                  </a:lnTo>
                  <a:lnTo>
                    <a:pt x="69043" y="30737"/>
                  </a:lnTo>
                  <a:lnTo>
                    <a:pt x="69198" y="27957"/>
                  </a:lnTo>
                  <a:lnTo>
                    <a:pt x="69198" y="25640"/>
                  </a:lnTo>
                  <a:lnTo>
                    <a:pt x="68889" y="23478"/>
                  </a:lnTo>
                  <a:lnTo>
                    <a:pt x="68580" y="21315"/>
                  </a:lnTo>
                  <a:lnTo>
                    <a:pt x="67962" y="19307"/>
                  </a:lnTo>
                  <a:lnTo>
                    <a:pt x="67344" y="17299"/>
                  </a:lnTo>
                  <a:lnTo>
                    <a:pt x="66572" y="15291"/>
                  </a:lnTo>
                  <a:lnTo>
                    <a:pt x="65645" y="13438"/>
                  </a:lnTo>
                  <a:lnTo>
                    <a:pt x="64719" y="11584"/>
                  </a:lnTo>
                  <a:lnTo>
                    <a:pt x="63637" y="9885"/>
                  </a:lnTo>
                  <a:lnTo>
                    <a:pt x="62247" y="8186"/>
                  </a:lnTo>
                  <a:lnTo>
                    <a:pt x="61011" y="6487"/>
                  </a:lnTo>
                  <a:lnTo>
                    <a:pt x="59467" y="5097"/>
                  </a:lnTo>
                  <a:lnTo>
                    <a:pt x="57922" y="3707"/>
                  </a:lnTo>
                  <a:lnTo>
                    <a:pt x="56378" y="2317"/>
                  </a:lnTo>
                  <a:lnTo>
                    <a:pt x="54679" y="1236"/>
                  </a:lnTo>
                  <a:lnTo>
                    <a:pt x="52825" y="154"/>
                  </a:lnTo>
                  <a:lnTo>
                    <a:pt x="52207" y="0"/>
                  </a:lnTo>
                  <a:lnTo>
                    <a:pt x="51744" y="0"/>
                  </a:lnTo>
                  <a:lnTo>
                    <a:pt x="51126" y="309"/>
                  </a:lnTo>
                  <a:lnTo>
                    <a:pt x="50817" y="772"/>
                  </a:lnTo>
                  <a:lnTo>
                    <a:pt x="50663" y="1390"/>
                  </a:lnTo>
                  <a:lnTo>
                    <a:pt x="50663" y="1854"/>
                  </a:lnTo>
                  <a:lnTo>
                    <a:pt x="50817" y="2162"/>
                  </a:lnTo>
                  <a:lnTo>
                    <a:pt x="51126" y="2471"/>
                  </a:lnTo>
                  <a:lnTo>
                    <a:pt x="51435" y="2780"/>
                  </a:lnTo>
                  <a:lnTo>
                    <a:pt x="52980" y="3707"/>
                  </a:lnTo>
                  <a:lnTo>
                    <a:pt x="54524" y="4788"/>
                  </a:lnTo>
                  <a:lnTo>
                    <a:pt x="56069" y="6024"/>
                  </a:lnTo>
                  <a:lnTo>
                    <a:pt x="57459" y="7260"/>
                  </a:lnTo>
                  <a:lnTo>
                    <a:pt x="58695" y="8650"/>
                  </a:lnTo>
                  <a:lnTo>
                    <a:pt x="59930" y="10040"/>
                  </a:lnTo>
                  <a:lnTo>
                    <a:pt x="61166" y="11584"/>
                  </a:lnTo>
                  <a:lnTo>
                    <a:pt x="62093" y="13129"/>
                  </a:lnTo>
                  <a:lnTo>
                    <a:pt x="63019" y="14828"/>
                  </a:lnTo>
                  <a:lnTo>
                    <a:pt x="63792" y="16527"/>
                  </a:lnTo>
                  <a:lnTo>
                    <a:pt x="64564" y="18226"/>
                  </a:lnTo>
                  <a:lnTo>
                    <a:pt x="65182" y="20080"/>
                  </a:lnTo>
                  <a:lnTo>
                    <a:pt x="65645" y="21933"/>
                  </a:lnTo>
                  <a:lnTo>
                    <a:pt x="65954" y="23941"/>
                  </a:lnTo>
                  <a:lnTo>
                    <a:pt x="66109" y="25949"/>
                  </a:lnTo>
                  <a:lnTo>
                    <a:pt x="66263" y="27957"/>
                  </a:lnTo>
                  <a:lnTo>
                    <a:pt x="66109" y="30119"/>
                  </a:lnTo>
                  <a:lnTo>
                    <a:pt x="65954" y="32436"/>
                  </a:lnTo>
                  <a:lnTo>
                    <a:pt x="65491" y="34444"/>
                  </a:lnTo>
                  <a:lnTo>
                    <a:pt x="64873" y="36607"/>
                  </a:lnTo>
                  <a:lnTo>
                    <a:pt x="64101" y="38615"/>
                  </a:lnTo>
                  <a:lnTo>
                    <a:pt x="63328" y="40623"/>
                  </a:lnTo>
                  <a:lnTo>
                    <a:pt x="62247" y="42476"/>
                  </a:lnTo>
                  <a:lnTo>
                    <a:pt x="61166" y="44175"/>
                  </a:lnTo>
                  <a:lnTo>
                    <a:pt x="59776" y="45874"/>
                  </a:lnTo>
                  <a:lnTo>
                    <a:pt x="58540" y="47573"/>
                  </a:lnTo>
                  <a:lnTo>
                    <a:pt x="56996" y="48963"/>
                  </a:lnTo>
                  <a:lnTo>
                    <a:pt x="55296" y="50354"/>
                  </a:lnTo>
                  <a:lnTo>
                    <a:pt x="53597" y="51589"/>
                  </a:lnTo>
                  <a:lnTo>
                    <a:pt x="51898" y="52825"/>
                  </a:lnTo>
                  <a:lnTo>
                    <a:pt x="50045" y="53752"/>
                  </a:lnTo>
                  <a:lnTo>
                    <a:pt x="48037" y="54678"/>
                  </a:lnTo>
                  <a:lnTo>
                    <a:pt x="48037" y="42631"/>
                  </a:lnTo>
                  <a:lnTo>
                    <a:pt x="48655" y="42322"/>
                  </a:lnTo>
                  <a:lnTo>
                    <a:pt x="49273" y="42013"/>
                  </a:lnTo>
                  <a:lnTo>
                    <a:pt x="49890" y="41549"/>
                  </a:lnTo>
                  <a:lnTo>
                    <a:pt x="50354" y="40932"/>
                  </a:lnTo>
                  <a:lnTo>
                    <a:pt x="50663" y="40314"/>
                  </a:lnTo>
                  <a:lnTo>
                    <a:pt x="50972" y="39696"/>
                  </a:lnTo>
                  <a:lnTo>
                    <a:pt x="51126" y="39078"/>
                  </a:lnTo>
                  <a:lnTo>
                    <a:pt x="51281" y="38306"/>
                  </a:lnTo>
                  <a:lnTo>
                    <a:pt x="51126" y="37070"/>
                  </a:lnTo>
                  <a:lnTo>
                    <a:pt x="50663" y="35989"/>
                  </a:lnTo>
                  <a:lnTo>
                    <a:pt x="49890" y="35062"/>
                  </a:lnTo>
                  <a:lnTo>
                    <a:pt x="48964" y="34290"/>
                  </a:lnTo>
                  <a:lnTo>
                    <a:pt x="49273" y="32436"/>
                  </a:lnTo>
                  <a:lnTo>
                    <a:pt x="49581" y="31046"/>
                  </a:lnTo>
                  <a:lnTo>
                    <a:pt x="49890" y="29656"/>
                  </a:lnTo>
                  <a:lnTo>
                    <a:pt x="50354" y="28729"/>
                  </a:lnTo>
                  <a:lnTo>
                    <a:pt x="50817" y="27803"/>
                  </a:lnTo>
                  <a:lnTo>
                    <a:pt x="51281" y="27185"/>
                  </a:lnTo>
                  <a:lnTo>
                    <a:pt x="52362" y="26258"/>
                  </a:lnTo>
                  <a:lnTo>
                    <a:pt x="54061" y="25022"/>
                  </a:lnTo>
                  <a:lnTo>
                    <a:pt x="54370" y="24713"/>
                  </a:lnTo>
                  <a:lnTo>
                    <a:pt x="54524" y="24404"/>
                  </a:lnTo>
                  <a:lnTo>
                    <a:pt x="54679" y="23941"/>
                  </a:lnTo>
                  <a:lnTo>
                    <a:pt x="54833" y="23323"/>
                  </a:lnTo>
                  <a:lnTo>
                    <a:pt x="54833" y="21470"/>
                  </a:lnTo>
                  <a:lnTo>
                    <a:pt x="54679" y="20389"/>
                  </a:lnTo>
                  <a:lnTo>
                    <a:pt x="54370" y="19153"/>
                  </a:lnTo>
                  <a:lnTo>
                    <a:pt x="53752" y="17608"/>
                  </a:lnTo>
                  <a:lnTo>
                    <a:pt x="52980" y="16064"/>
                  </a:lnTo>
                  <a:lnTo>
                    <a:pt x="50972" y="12666"/>
                  </a:lnTo>
                  <a:lnTo>
                    <a:pt x="48346" y="8959"/>
                  </a:lnTo>
                  <a:lnTo>
                    <a:pt x="45720" y="5715"/>
                  </a:lnTo>
                  <a:lnTo>
                    <a:pt x="44330" y="4170"/>
                  </a:lnTo>
                  <a:lnTo>
                    <a:pt x="42940" y="2780"/>
                  </a:lnTo>
                  <a:lnTo>
                    <a:pt x="41550" y="1699"/>
                  </a:lnTo>
                  <a:lnTo>
                    <a:pt x="40314" y="772"/>
                  </a:lnTo>
                  <a:lnTo>
                    <a:pt x="39078" y="309"/>
                  </a:lnTo>
                  <a:lnTo>
                    <a:pt x="37997" y="0"/>
                  </a:lnTo>
                  <a:lnTo>
                    <a:pt x="37070" y="0"/>
                  </a:lnTo>
                  <a:lnTo>
                    <a:pt x="35989" y="309"/>
                  </a:lnTo>
                  <a:lnTo>
                    <a:pt x="34753" y="772"/>
                  </a:lnTo>
                  <a:lnTo>
                    <a:pt x="33518" y="1699"/>
                  </a:lnTo>
                  <a:lnTo>
                    <a:pt x="32128" y="2780"/>
                  </a:lnTo>
                  <a:lnTo>
                    <a:pt x="30737" y="4170"/>
                  </a:lnTo>
                  <a:lnTo>
                    <a:pt x="29347" y="5715"/>
                  </a:lnTo>
                  <a:lnTo>
                    <a:pt x="26567" y="8959"/>
                  </a:lnTo>
                  <a:lnTo>
                    <a:pt x="24096" y="12666"/>
                  </a:lnTo>
                  <a:lnTo>
                    <a:pt x="22088" y="16064"/>
                  </a:lnTo>
                  <a:lnTo>
                    <a:pt x="21315" y="17608"/>
                  </a:lnTo>
                  <a:lnTo>
                    <a:pt x="20698" y="19153"/>
                  </a:lnTo>
                  <a:lnTo>
                    <a:pt x="20389" y="20389"/>
                  </a:lnTo>
                  <a:lnTo>
                    <a:pt x="20234" y="21470"/>
                  </a:lnTo>
                  <a:lnTo>
                    <a:pt x="20234" y="23323"/>
                  </a:lnTo>
                  <a:lnTo>
                    <a:pt x="20234" y="23941"/>
                  </a:lnTo>
                  <a:lnTo>
                    <a:pt x="20389" y="24404"/>
                  </a:lnTo>
                  <a:lnTo>
                    <a:pt x="20698" y="24713"/>
                  </a:lnTo>
                  <a:lnTo>
                    <a:pt x="21006" y="25022"/>
                  </a:lnTo>
                  <a:lnTo>
                    <a:pt x="22706" y="26258"/>
                  </a:lnTo>
                  <a:lnTo>
                    <a:pt x="23632" y="27185"/>
                  </a:lnTo>
                  <a:lnTo>
                    <a:pt x="24250" y="27803"/>
                  </a:lnTo>
                  <a:lnTo>
                    <a:pt x="24714" y="28729"/>
                  </a:lnTo>
                  <a:lnTo>
                    <a:pt x="25022" y="29656"/>
                  </a:lnTo>
                  <a:lnTo>
                    <a:pt x="25486" y="31046"/>
                  </a:lnTo>
                  <a:lnTo>
                    <a:pt x="25795" y="32436"/>
                  </a:lnTo>
                  <a:lnTo>
                    <a:pt x="25949" y="34290"/>
                  </a:lnTo>
                  <a:lnTo>
                    <a:pt x="25022" y="35062"/>
                  </a:lnTo>
                  <a:lnTo>
                    <a:pt x="24405" y="35989"/>
                  </a:lnTo>
                  <a:lnTo>
                    <a:pt x="23941" y="37070"/>
                  </a:lnTo>
                  <a:lnTo>
                    <a:pt x="23787" y="38306"/>
                  </a:lnTo>
                  <a:lnTo>
                    <a:pt x="23787" y="39078"/>
                  </a:lnTo>
                  <a:lnTo>
                    <a:pt x="23941" y="39696"/>
                  </a:lnTo>
                  <a:lnTo>
                    <a:pt x="24250" y="40314"/>
                  </a:lnTo>
                  <a:lnTo>
                    <a:pt x="24714" y="40932"/>
                  </a:lnTo>
                  <a:lnTo>
                    <a:pt x="25177" y="41549"/>
                  </a:lnTo>
                  <a:lnTo>
                    <a:pt x="25640" y="42013"/>
                  </a:lnTo>
                  <a:lnTo>
                    <a:pt x="26258" y="42322"/>
                  </a:lnTo>
                  <a:lnTo>
                    <a:pt x="27030" y="42631"/>
                  </a:lnTo>
                  <a:lnTo>
                    <a:pt x="27030" y="54678"/>
                  </a:lnTo>
                  <a:lnTo>
                    <a:pt x="25022" y="53752"/>
                  </a:lnTo>
                  <a:lnTo>
                    <a:pt x="23169" y="52825"/>
                  </a:lnTo>
                  <a:lnTo>
                    <a:pt x="21315" y="51589"/>
                  </a:lnTo>
                  <a:lnTo>
                    <a:pt x="19616" y="50354"/>
                  </a:lnTo>
                  <a:lnTo>
                    <a:pt x="18072" y="48963"/>
                  </a:lnTo>
                  <a:lnTo>
                    <a:pt x="16527" y="47573"/>
                  </a:lnTo>
                  <a:lnTo>
                    <a:pt x="15137" y="45874"/>
                  </a:lnTo>
                  <a:lnTo>
                    <a:pt x="13901" y="44175"/>
                  </a:lnTo>
                  <a:lnTo>
                    <a:pt x="12820" y="42476"/>
                  </a:lnTo>
                  <a:lnTo>
                    <a:pt x="11739" y="40623"/>
                  </a:lnTo>
                  <a:lnTo>
                    <a:pt x="10812" y="38615"/>
                  </a:lnTo>
                  <a:lnTo>
                    <a:pt x="10194" y="36607"/>
                  </a:lnTo>
                  <a:lnTo>
                    <a:pt x="9576" y="34444"/>
                  </a:lnTo>
                  <a:lnTo>
                    <a:pt x="9113" y="32436"/>
                  </a:lnTo>
                  <a:lnTo>
                    <a:pt x="8959" y="30119"/>
                  </a:lnTo>
                  <a:lnTo>
                    <a:pt x="8804" y="27957"/>
                  </a:lnTo>
                  <a:lnTo>
                    <a:pt x="8804" y="25949"/>
                  </a:lnTo>
                  <a:lnTo>
                    <a:pt x="9113" y="23941"/>
                  </a:lnTo>
                  <a:lnTo>
                    <a:pt x="9422" y="21933"/>
                  </a:lnTo>
                  <a:lnTo>
                    <a:pt x="9885" y="20080"/>
                  </a:lnTo>
                  <a:lnTo>
                    <a:pt x="10503" y="18226"/>
                  </a:lnTo>
                  <a:lnTo>
                    <a:pt x="11121" y="16527"/>
                  </a:lnTo>
                  <a:lnTo>
                    <a:pt x="12048" y="14828"/>
                  </a:lnTo>
                  <a:lnTo>
                    <a:pt x="12820" y="13129"/>
                  </a:lnTo>
                  <a:lnTo>
                    <a:pt x="13901" y="11584"/>
                  </a:lnTo>
                  <a:lnTo>
                    <a:pt x="14983" y="10040"/>
                  </a:lnTo>
                  <a:lnTo>
                    <a:pt x="16218" y="8650"/>
                  </a:lnTo>
                  <a:lnTo>
                    <a:pt x="17608" y="7260"/>
                  </a:lnTo>
                  <a:lnTo>
                    <a:pt x="18999" y="6024"/>
                  </a:lnTo>
                  <a:lnTo>
                    <a:pt x="20389" y="4788"/>
                  </a:lnTo>
                  <a:lnTo>
                    <a:pt x="21933" y="3707"/>
                  </a:lnTo>
                  <a:lnTo>
                    <a:pt x="23632" y="2780"/>
                  </a:lnTo>
                  <a:lnTo>
                    <a:pt x="24096" y="2317"/>
                  </a:lnTo>
                  <a:lnTo>
                    <a:pt x="24250" y="1854"/>
                  </a:lnTo>
                  <a:lnTo>
                    <a:pt x="24405" y="1390"/>
                  </a:lnTo>
                  <a:lnTo>
                    <a:pt x="24250" y="772"/>
                  </a:lnTo>
                  <a:lnTo>
                    <a:pt x="23941" y="463"/>
                  </a:lnTo>
                  <a:lnTo>
                    <a:pt x="23632" y="154"/>
                  </a:lnTo>
                  <a:lnTo>
                    <a:pt x="23323" y="0"/>
                  </a:lnTo>
                  <a:close/>
                </a:path>
              </a:pathLst>
            </a:custGeom>
            <a:solidFill>
              <a:srgbClr val="1D958A"/>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2" name="Google Shape;1282;p97"/>
            <p:cNvSpPr/>
            <p:nvPr/>
          </p:nvSpPr>
          <p:spPr>
            <a:xfrm>
              <a:off x="6609908" y="3071866"/>
              <a:ext cx="11788" cy="15902"/>
            </a:xfrm>
            <a:custGeom>
              <a:rect b="b" l="l" r="r" t="t"/>
              <a:pathLst>
                <a:path extrusionOk="0" h="4171" w="3090">
                  <a:moveTo>
                    <a:pt x="1081" y="0"/>
                  </a:moveTo>
                  <a:lnTo>
                    <a:pt x="772" y="155"/>
                  </a:lnTo>
                  <a:lnTo>
                    <a:pt x="309" y="618"/>
                  </a:lnTo>
                  <a:lnTo>
                    <a:pt x="0" y="1390"/>
                  </a:lnTo>
                  <a:lnTo>
                    <a:pt x="0" y="2163"/>
                  </a:lnTo>
                  <a:lnTo>
                    <a:pt x="0" y="2935"/>
                  </a:lnTo>
                  <a:lnTo>
                    <a:pt x="309" y="3553"/>
                  </a:lnTo>
                  <a:lnTo>
                    <a:pt x="772" y="4016"/>
                  </a:lnTo>
                  <a:lnTo>
                    <a:pt x="1081" y="4171"/>
                  </a:lnTo>
                  <a:lnTo>
                    <a:pt x="2008" y="4171"/>
                  </a:lnTo>
                  <a:lnTo>
                    <a:pt x="2317" y="4016"/>
                  </a:lnTo>
                  <a:lnTo>
                    <a:pt x="2780" y="3553"/>
                  </a:lnTo>
                  <a:lnTo>
                    <a:pt x="3089" y="2935"/>
                  </a:lnTo>
                  <a:lnTo>
                    <a:pt x="3089" y="2163"/>
                  </a:lnTo>
                  <a:lnTo>
                    <a:pt x="3089" y="1390"/>
                  </a:lnTo>
                  <a:lnTo>
                    <a:pt x="2780" y="618"/>
                  </a:lnTo>
                  <a:lnTo>
                    <a:pt x="2317" y="155"/>
                  </a:lnTo>
                  <a:lnTo>
                    <a:pt x="2008"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3" name="Google Shape;1283;p97"/>
            <p:cNvSpPr/>
            <p:nvPr/>
          </p:nvSpPr>
          <p:spPr>
            <a:xfrm>
              <a:off x="6556284" y="3072453"/>
              <a:ext cx="12376" cy="15906"/>
            </a:xfrm>
            <a:custGeom>
              <a:rect b="b" l="l" r="r" t="t"/>
              <a:pathLst>
                <a:path extrusionOk="0" h="4172" w="3244">
                  <a:moveTo>
                    <a:pt x="1236" y="1"/>
                  </a:moveTo>
                  <a:lnTo>
                    <a:pt x="927" y="155"/>
                  </a:lnTo>
                  <a:lnTo>
                    <a:pt x="464" y="618"/>
                  </a:lnTo>
                  <a:lnTo>
                    <a:pt x="155" y="1236"/>
                  </a:lnTo>
                  <a:lnTo>
                    <a:pt x="0" y="2009"/>
                  </a:lnTo>
                  <a:lnTo>
                    <a:pt x="155" y="2781"/>
                  </a:lnTo>
                  <a:lnTo>
                    <a:pt x="464" y="3399"/>
                  </a:lnTo>
                  <a:lnTo>
                    <a:pt x="927" y="3862"/>
                  </a:lnTo>
                  <a:lnTo>
                    <a:pt x="1236" y="4017"/>
                  </a:lnTo>
                  <a:lnTo>
                    <a:pt x="1545" y="4171"/>
                  </a:lnTo>
                  <a:lnTo>
                    <a:pt x="2008" y="4017"/>
                  </a:lnTo>
                  <a:lnTo>
                    <a:pt x="2317" y="3862"/>
                  </a:lnTo>
                  <a:lnTo>
                    <a:pt x="2935" y="3399"/>
                  </a:lnTo>
                  <a:lnTo>
                    <a:pt x="3089" y="2781"/>
                  </a:lnTo>
                  <a:lnTo>
                    <a:pt x="3244" y="2009"/>
                  </a:lnTo>
                  <a:lnTo>
                    <a:pt x="3089" y="1236"/>
                  </a:lnTo>
                  <a:lnTo>
                    <a:pt x="2935" y="618"/>
                  </a:lnTo>
                  <a:lnTo>
                    <a:pt x="2317" y="155"/>
                  </a:lnTo>
                  <a:lnTo>
                    <a:pt x="2008" y="1"/>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4" name="Google Shape;1284;p97"/>
            <p:cNvSpPr/>
            <p:nvPr/>
          </p:nvSpPr>
          <p:spPr>
            <a:xfrm>
              <a:off x="6505606" y="3080109"/>
              <a:ext cx="9434" cy="8250"/>
            </a:xfrm>
            <a:custGeom>
              <a:rect b="b" l="l" r="r" t="t"/>
              <a:pathLst>
                <a:path extrusionOk="0" h="2164" w="2473">
                  <a:moveTo>
                    <a:pt x="2472" y="1"/>
                  </a:moveTo>
                  <a:lnTo>
                    <a:pt x="2163" y="155"/>
                  </a:lnTo>
                  <a:lnTo>
                    <a:pt x="1854" y="310"/>
                  </a:lnTo>
                  <a:lnTo>
                    <a:pt x="1082" y="310"/>
                  </a:lnTo>
                  <a:lnTo>
                    <a:pt x="619" y="464"/>
                  </a:lnTo>
                  <a:lnTo>
                    <a:pt x="310" y="618"/>
                  </a:lnTo>
                  <a:lnTo>
                    <a:pt x="1" y="927"/>
                  </a:lnTo>
                  <a:lnTo>
                    <a:pt x="1" y="1391"/>
                  </a:lnTo>
                  <a:lnTo>
                    <a:pt x="1" y="1700"/>
                  </a:lnTo>
                  <a:lnTo>
                    <a:pt x="310" y="2009"/>
                  </a:lnTo>
                  <a:lnTo>
                    <a:pt x="619" y="2163"/>
                  </a:lnTo>
                  <a:lnTo>
                    <a:pt x="1545" y="2163"/>
                  </a:lnTo>
                  <a:lnTo>
                    <a:pt x="1854" y="2009"/>
                  </a:lnTo>
                  <a:lnTo>
                    <a:pt x="2318" y="1545"/>
                  </a:lnTo>
                  <a:lnTo>
                    <a:pt x="2472" y="1082"/>
                  </a:lnTo>
                  <a:lnTo>
                    <a:pt x="2472" y="618"/>
                  </a:lnTo>
                  <a:lnTo>
                    <a:pt x="2472" y="1"/>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5" name="Google Shape;1285;p97"/>
            <p:cNvSpPr/>
            <p:nvPr/>
          </p:nvSpPr>
          <p:spPr>
            <a:xfrm>
              <a:off x="6474964" y="3052434"/>
              <a:ext cx="210371" cy="46524"/>
            </a:xfrm>
            <a:custGeom>
              <a:rect b="b" l="l" r="r" t="t"/>
              <a:pathLst>
                <a:path extrusionOk="0" h="12203" w="55143">
                  <a:moveTo>
                    <a:pt x="21162" y="2317"/>
                  </a:moveTo>
                  <a:lnTo>
                    <a:pt x="19154" y="4634"/>
                  </a:lnTo>
                  <a:lnTo>
                    <a:pt x="17455" y="6951"/>
                  </a:lnTo>
                  <a:lnTo>
                    <a:pt x="19926" y="10503"/>
                  </a:lnTo>
                  <a:lnTo>
                    <a:pt x="17764" y="10503"/>
                  </a:lnTo>
                  <a:lnTo>
                    <a:pt x="16374" y="8341"/>
                  </a:lnTo>
                  <a:lnTo>
                    <a:pt x="15138" y="10349"/>
                  </a:lnTo>
                  <a:lnTo>
                    <a:pt x="15138" y="10503"/>
                  </a:lnTo>
                  <a:lnTo>
                    <a:pt x="13130" y="10503"/>
                  </a:lnTo>
                  <a:lnTo>
                    <a:pt x="14211" y="8650"/>
                  </a:lnTo>
                  <a:lnTo>
                    <a:pt x="15447" y="6951"/>
                  </a:lnTo>
                  <a:lnTo>
                    <a:pt x="13284" y="3862"/>
                  </a:lnTo>
                  <a:lnTo>
                    <a:pt x="15292" y="3862"/>
                  </a:lnTo>
                  <a:lnTo>
                    <a:pt x="16528" y="5715"/>
                  </a:lnTo>
                  <a:lnTo>
                    <a:pt x="17609" y="4788"/>
                  </a:lnTo>
                  <a:lnTo>
                    <a:pt x="18690" y="3862"/>
                  </a:lnTo>
                  <a:lnTo>
                    <a:pt x="19926" y="3089"/>
                  </a:lnTo>
                  <a:lnTo>
                    <a:pt x="21162" y="2317"/>
                  </a:lnTo>
                  <a:close/>
                  <a:moveTo>
                    <a:pt x="44176" y="1390"/>
                  </a:moveTo>
                  <a:lnTo>
                    <a:pt x="44640" y="1545"/>
                  </a:lnTo>
                  <a:lnTo>
                    <a:pt x="44640" y="2780"/>
                  </a:lnTo>
                  <a:lnTo>
                    <a:pt x="43713" y="2780"/>
                  </a:lnTo>
                  <a:lnTo>
                    <a:pt x="43558" y="2935"/>
                  </a:lnTo>
                  <a:lnTo>
                    <a:pt x="43404" y="3244"/>
                  </a:lnTo>
                  <a:lnTo>
                    <a:pt x="43404" y="3553"/>
                  </a:lnTo>
                  <a:lnTo>
                    <a:pt x="43404" y="3862"/>
                  </a:lnTo>
                  <a:lnTo>
                    <a:pt x="45566" y="3862"/>
                  </a:lnTo>
                  <a:lnTo>
                    <a:pt x="45566" y="2008"/>
                  </a:lnTo>
                  <a:lnTo>
                    <a:pt x="47265" y="2008"/>
                  </a:lnTo>
                  <a:lnTo>
                    <a:pt x="47265" y="3862"/>
                  </a:lnTo>
                  <a:lnTo>
                    <a:pt x="48656" y="3862"/>
                  </a:lnTo>
                  <a:lnTo>
                    <a:pt x="48656" y="5097"/>
                  </a:lnTo>
                  <a:lnTo>
                    <a:pt x="47265" y="5097"/>
                  </a:lnTo>
                  <a:lnTo>
                    <a:pt x="47265" y="8341"/>
                  </a:lnTo>
                  <a:lnTo>
                    <a:pt x="47420" y="8804"/>
                  </a:lnTo>
                  <a:lnTo>
                    <a:pt x="47420" y="8959"/>
                  </a:lnTo>
                  <a:lnTo>
                    <a:pt x="47729" y="9113"/>
                  </a:lnTo>
                  <a:lnTo>
                    <a:pt x="48656" y="9113"/>
                  </a:lnTo>
                  <a:lnTo>
                    <a:pt x="48656" y="10503"/>
                  </a:lnTo>
                  <a:lnTo>
                    <a:pt x="46802" y="10503"/>
                  </a:lnTo>
                  <a:lnTo>
                    <a:pt x="46184" y="10194"/>
                  </a:lnTo>
                  <a:lnTo>
                    <a:pt x="45721" y="9731"/>
                  </a:lnTo>
                  <a:lnTo>
                    <a:pt x="45566" y="9422"/>
                  </a:lnTo>
                  <a:lnTo>
                    <a:pt x="45566" y="8959"/>
                  </a:lnTo>
                  <a:lnTo>
                    <a:pt x="45566" y="5097"/>
                  </a:lnTo>
                  <a:lnTo>
                    <a:pt x="43404" y="5097"/>
                  </a:lnTo>
                  <a:lnTo>
                    <a:pt x="43404" y="10503"/>
                  </a:lnTo>
                  <a:lnTo>
                    <a:pt x="41550" y="10503"/>
                  </a:lnTo>
                  <a:lnTo>
                    <a:pt x="41550" y="5097"/>
                  </a:lnTo>
                  <a:lnTo>
                    <a:pt x="40469" y="5097"/>
                  </a:lnTo>
                  <a:lnTo>
                    <a:pt x="40469" y="3862"/>
                  </a:lnTo>
                  <a:lnTo>
                    <a:pt x="41550" y="3862"/>
                  </a:lnTo>
                  <a:lnTo>
                    <a:pt x="41550" y="3398"/>
                  </a:lnTo>
                  <a:lnTo>
                    <a:pt x="41705" y="2626"/>
                  </a:lnTo>
                  <a:lnTo>
                    <a:pt x="42014" y="2008"/>
                  </a:lnTo>
                  <a:lnTo>
                    <a:pt x="42323" y="1699"/>
                  </a:lnTo>
                  <a:lnTo>
                    <a:pt x="42786" y="1545"/>
                  </a:lnTo>
                  <a:lnTo>
                    <a:pt x="43713" y="1390"/>
                  </a:lnTo>
                  <a:close/>
                  <a:moveTo>
                    <a:pt x="9423" y="3707"/>
                  </a:moveTo>
                  <a:lnTo>
                    <a:pt x="10504" y="3862"/>
                  </a:lnTo>
                  <a:lnTo>
                    <a:pt x="11431" y="4016"/>
                  </a:lnTo>
                  <a:lnTo>
                    <a:pt x="11740" y="4325"/>
                  </a:lnTo>
                  <a:lnTo>
                    <a:pt x="12049" y="4634"/>
                  </a:lnTo>
                  <a:lnTo>
                    <a:pt x="12203" y="5097"/>
                  </a:lnTo>
                  <a:lnTo>
                    <a:pt x="12358" y="5561"/>
                  </a:lnTo>
                  <a:lnTo>
                    <a:pt x="12358" y="8959"/>
                  </a:lnTo>
                  <a:lnTo>
                    <a:pt x="12358" y="9885"/>
                  </a:lnTo>
                  <a:lnTo>
                    <a:pt x="12512" y="10503"/>
                  </a:lnTo>
                  <a:lnTo>
                    <a:pt x="10813" y="10503"/>
                  </a:lnTo>
                  <a:lnTo>
                    <a:pt x="10659" y="10194"/>
                  </a:lnTo>
                  <a:lnTo>
                    <a:pt x="10659" y="9885"/>
                  </a:lnTo>
                  <a:lnTo>
                    <a:pt x="10195" y="10194"/>
                  </a:lnTo>
                  <a:lnTo>
                    <a:pt x="9577" y="10503"/>
                  </a:lnTo>
                  <a:lnTo>
                    <a:pt x="8342" y="10658"/>
                  </a:lnTo>
                  <a:lnTo>
                    <a:pt x="7569" y="10503"/>
                  </a:lnTo>
                  <a:lnTo>
                    <a:pt x="6797" y="10194"/>
                  </a:lnTo>
                  <a:lnTo>
                    <a:pt x="6334" y="9576"/>
                  </a:lnTo>
                  <a:lnTo>
                    <a:pt x="6179" y="9113"/>
                  </a:lnTo>
                  <a:lnTo>
                    <a:pt x="6179" y="8650"/>
                  </a:lnTo>
                  <a:lnTo>
                    <a:pt x="6179" y="8186"/>
                  </a:lnTo>
                  <a:lnTo>
                    <a:pt x="6334" y="7723"/>
                  </a:lnTo>
                  <a:lnTo>
                    <a:pt x="6951" y="7260"/>
                  </a:lnTo>
                  <a:lnTo>
                    <a:pt x="7569" y="6796"/>
                  </a:lnTo>
                  <a:lnTo>
                    <a:pt x="8342" y="6642"/>
                  </a:lnTo>
                  <a:lnTo>
                    <a:pt x="9268" y="6642"/>
                  </a:lnTo>
                  <a:lnTo>
                    <a:pt x="9886" y="6487"/>
                  </a:lnTo>
                  <a:lnTo>
                    <a:pt x="10350" y="6178"/>
                  </a:lnTo>
                  <a:lnTo>
                    <a:pt x="10504" y="6024"/>
                  </a:lnTo>
                  <a:lnTo>
                    <a:pt x="10504" y="5869"/>
                  </a:lnTo>
                  <a:lnTo>
                    <a:pt x="10504" y="5406"/>
                  </a:lnTo>
                  <a:lnTo>
                    <a:pt x="10195" y="5097"/>
                  </a:lnTo>
                  <a:lnTo>
                    <a:pt x="9886" y="4943"/>
                  </a:lnTo>
                  <a:lnTo>
                    <a:pt x="8959" y="4943"/>
                  </a:lnTo>
                  <a:lnTo>
                    <a:pt x="8496" y="5252"/>
                  </a:lnTo>
                  <a:lnTo>
                    <a:pt x="8342" y="5406"/>
                  </a:lnTo>
                  <a:lnTo>
                    <a:pt x="8187" y="5869"/>
                  </a:lnTo>
                  <a:lnTo>
                    <a:pt x="6334" y="5869"/>
                  </a:lnTo>
                  <a:lnTo>
                    <a:pt x="6488" y="5406"/>
                  </a:lnTo>
                  <a:lnTo>
                    <a:pt x="6643" y="4943"/>
                  </a:lnTo>
                  <a:lnTo>
                    <a:pt x="6951" y="4479"/>
                  </a:lnTo>
                  <a:lnTo>
                    <a:pt x="7415" y="4170"/>
                  </a:lnTo>
                  <a:lnTo>
                    <a:pt x="8342" y="3862"/>
                  </a:lnTo>
                  <a:lnTo>
                    <a:pt x="9423" y="3707"/>
                  </a:lnTo>
                  <a:close/>
                  <a:moveTo>
                    <a:pt x="22861" y="3862"/>
                  </a:moveTo>
                  <a:lnTo>
                    <a:pt x="23633" y="4016"/>
                  </a:lnTo>
                  <a:lnTo>
                    <a:pt x="24251" y="4170"/>
                  </a:lnTo>
                  <a:lnTo>
                    <a:pt x="24869" y="4479"/>
                  </a:lnTo>
                  <a:lnTo>
                    <a:pt x="25332" y="4788"/>
                  </a:lnTo>
                  <a:lnTo>
                    <a:pt x="25796" y="5252"/>
                  </a:lnTo>
                  <a:lnTo>
                    <a:pt x="26104" y="5869"/>
                  </a:lnTo>
                  <a:lnTo>
                    <a:pt x="26259" y="6642"/>
                  </a:lnTo>
                  <a:lnTo>
                    <a:pt x="26259" y="7260"/>
                  </a:lnTo>
                  <a:lnTo>
                    <a:pt x="26259" y="8032"/>
                  </a:lnTo>
                  <a:lnTo>
                    <a:pt x="26104" y="8650"/>
                  </a:lnTo>
                  <a:lnTo>
                    <a:pt x="25796" y="9268"/>
                  </a:lnTo>
                  <a:lnTo>
                    <a:pt x="25332" y="9731"/>
                  </a:lnTo>
                  <a:lnTo>
                    <a:pt x="24869" y="10194"/>
                  </a:lnTo>
                  <a:lnTo>
                    <a:pt x="24251" y="10503"/>
                  </a:lnTo>
                  <a:lnTo>
                    <a:pt x="23633" y="10658"/>
                  </a:lnTo>
                  <a:lnTo>
                    <a:pt x="22243" y="10658"/>
                  </a:lnTo>
                  <a:lnTo>
                    <a:pt x="21625" y="10503"/>
                  </a:lnTo>
                  <a:lnTo>
                    <a:pt x="21007" y="10194"/>
                  </a:lnTo>
                  <a:lnTo>
                    <a:pt x="20544" y="9731"/>
                  </a:lnTo>
                  <a:lnTo>
                    <a:pt x="20081" y="9268"/>
                  </a:lnTo>
                  <a:lnTo>
                    <a:pt x="19772" y="8650"/>
                  </a:lnTo>
                  <a:lnTo>
                    <a:pt x="19617" y="8032"/>
                  </a:lnTo>
                  <a:lnTo>
                    <a:pt x="19617" y="7260"/>
                  </a:lnTo>
                  <a:lnTo>
                    <a:pt x="19617" y="6642"/>
                  </a:lnTo>
                  <a:lnTo>
                    <a:pt x="19772" y="5869"/>
                  </a:lnTo>
                  <a:lnTo>
                    <a:pt x="20081" y="5252"/>
                  </a:lnTo>
                  <a:lnTo>
                    <a:pt x="20544" y="4788"/>
                  </a:lnTo>
                  <a:lnTo>
                    <a:pt x="21007" y="4479"/>
                  </a:lnTo>
                  <a:lnTo>
                    <a:pt x="21625" y="4170"/>
                  </a:lnTo>
                  <a:lnTo>
                    <a:pt x="22243" y="4016"/>
                  </a:lnTo>
                  <a:lnTo>
                    <a:pt x="22861" y="3862"/>
                  </a:lnTo>
                  <a:close/>
                  <a:moveTo>
                    <a:pt x="29966" y="3707"/>
                  </a:moveTo>
                  <a:lnTo>
                    <a:pt x="31047" y="3862"/>
                  </a:lnTo>
                  <a:lnTo>
                    <a:pt x="31819" y="4170"/>
                  </a:lnTo>
                  <a:lnTo>
                    <a:pt x="32283" y="4479"/>
                  </a:lnTo>
                  <a:lnTo>
                    <a:pt x="32592" y="4788"/>
                  </a:lnTo>
                  <a:lnTo>
                    <a:pt x="32746" y="5252"/>
                  </a:lnTo>
                  <a:lnTo>
                    <a:pt x="32901" y="5869"/>
                  </a:lnTo>
                  <a:lnTo>
                    <a:pt x="31202" y="5869"/>
                  </a:lnTo>
                  <a:lnTo>
                    <a:pt x="31047" y="5406"/>
                  </a:lnTo>
                  <a:lnTo>
                    <a:pt x="30738" y="5097"/>
                  </a:lnTo>
                  <a:lnTo>
                    <a:pt x="30429" y="4943"/>
                  </a:lnTo>
                  <a:lnTo>
                    <a:pt x="29503" y="4943"/>
                  </a:lnTo>
                  <a:lnTo>
                    <a:pt x="29194" y="5097"/>
                  </a:lnTo>
                  <a:lnTo>
                    <a:pt x="29039" y="5252"/>
                  </a:lnTo>
                  <a:lnTo>
                    <a:pt x="28885" y="5561"/>
                  </a:lnTo>
                  <a:lnTo>
                    <a:pt x="28885" y="5715"/>
                  </a:lnTo>
                  <a:lnTo>
                    <a:pt x="29039" y="5869"/>
                  </a:lnTo>
                  <a:lnTo>
                    <a:pt x="29503" y="6178"/>
                  </a:lnTo>
                  <a:lnTo>
                    <a:pt x="30120" y="6333"/>
                  </a:lnTo>
                  <a:lnTo>
                    <a:pt x="30893" y="6487"/>
                  </a:lnTo>
                  <a:lnTo>
                    <a:pt x="31665" y="6796"/>
                  </a:lnTo>
                  <a:lnTo>
                    <a:pt x="32437" y="7105"/>
                  </a:lnTo>
                  <a:lnTo>
                    <a:pt x="32901" y="7569"/>
                  </a:lnTo>
                  <a:lnTo>
                    <a:pt x="32901" y="7877"/>
                  </a:lnTo>
                  <a:lnTo>
                    <a:pt x="33055" y="8341"/>
                  </a:lnTo>
                  <a:lnTo>
                    <a:pt x="32901" y="8959"/>
                  </a:lnTo>
                  <a:lnTo>
                    <a:pt x="32746" y="9422"/>
                  </a:lnTo>
                  <a:lnTo>
                    <a:pt x="32437" y="9885"/>
                  </a:lnTo>
                  <a:lnTo>
                    <a:pt x="32128" y="10194"/>
                  </a:lnTo>
                  <a:lnTo>
                    <a:pt x="31665" y="10349"/>
                  </a:lnTo>
                  <a:lnTo>
                    <a:pt x="31202" y="10503"/>
                  </a:lnTo>
                  <a:lnTo>
                    <a:pt x="29966" y="10658"/>
                  </a:lnTo>
                  <a:lnTo>
                    <a:pt x="28885" y="10503"/>
                  </a:lnTo>
                  <a:lnTo>
                    <a:pt x="27958" y="10194"/>
                  </a:lnTo>
                  <a:lnTo>
                    <a:pt x="27495" y="9885"/>
                  </a:lnTo>
                  <a:lnTo>
                    <a:pt x="27186" y="9422"/>
                  </a:lnTo>
                  <a:lnTo>
                    <a:pt x="27031" y="8959"/>
                  </a:lnTo>
                  <a:lnTo>
                    <a:pt x="27031" y="8341"/>
                  </a:lnTo>
                  <a:lnTo>
                    <a:pt x="28730" y="8341"/>
                  </a:lnTo>
                  <a:lnTo>
                    <a:pt x="28730" y="8804"/>
                  </a:lnTo>
                  <a:lnTo>
                    <a:pt x="29039" y="9113"/>
                  </a:lnTo>
                  <a:lnTo>
                    <a:pt x="29503" y="9422"/>
                  </a:lnTo>
                  <a:lnTo>
                    <a:pt x="30429" y="9422"/>
                  </a:lnTo>
                  <a:lnTo>
                    <a:pt x="30893" y="9268"/>
                  </a:lnTo>
                  <a:lnTo>
                    <a:pt x="31047" y="8959"/>
                  </a:lnTo>
                  <a:lnTo>
                    <a:pt x="31202" y="8650"/>
                  </a:lnTo>
                  <a:lnTo>
                    <a:pt x="31047" y="8186"/>
                  </a:lnTo>
                  <a:lnTo>
                    <a:pt x="30738" y="8032"/>
                  </a:lnTo>
                  <a:lnTo>
                    <a:pt x="29194" y="7569"/>
                  </a:lnTo>
                  <a:lnTo>
                    <a:pt x="28421" y="7414"/>
                  </a:lnTo>
                  <a:lnTo>
                    <a:pt x="27804" y="7105"/>
                  </a:lnTo>
                  <a:lnTo>
                    <a:pt x="27340" y="6642"/>
                  </a:lnTo>
                  <a:lnTo>
                    <a:pt x="27186" y="6178"/>
                  </a:lnTo>
                  <a:lnTo>
                    <a:pt x="27186" y="5869"/>
                  </a:lnTo>
                  <a:lnTo>
                    <a:pt x="27186" y="5252"/>
                  </a:lnTo>
                  <a:lnTo>
                    <a:pt x="27340" y="4788"/>
                  </a:lnTo>
                  <a:lnTo>
                    <a:pt x="27649" y="4479"/>
                  </a:lnTo>
                  <a:lnTo>
                    <a:pt x="27958" y="4170"/>
                  </a:lnTo>
                  <a:lnTo>
                    <a:pt x="28885" y="3862"/>
                  </a:lnTo>
                  <a:lnTo>
                    <a:pt x="29966" y="3707"/>
                  </a:lnTo>
                  <a:close/>
                  <a:moveTo>
                    <a:pt x="36917" y="3707"/>
                  </a:moveTo>
                  <a:lnTo>
                    <a:pt x="37689" y="3862"/>
                  </a:lnTo>
                  <a:lnTo>
                    <a:pt x="38307" y="4016"/>
                  </a:lnTo>
                  <a:lnTo>
                    <a:pt x="38925" y="4325"/>
                  </a:lnTo>
                  <a:lnTo>
                    <a:pt x="39388" y="4634"/>
                  </a:lnTo>
                  <a:lnTo>
                    <a:pt x="39697" y="5252"/>
                  </a:lnTo>
                  <a:lnTo>
                    <a:pt x="40006" y="5715"/>
                  </a:lnTo>
                  <a:lnTo>
                    <a:pt x="40315" y="6487"/>
                  </a:lnTo>
                  <a:lnTo>
                    <a:pt x="40315" y="7260"/>
                  </a:lnTo>
                  <a:lnTo>
                    <a:pt x="40315" y="7877"/>
                  </a:lnTo>
                  <a:lnTo>
                    <a:pt x="40006" y="8650"/>
                  </a:lnTo>
                  <a:lnTo>
                    <a:pt x="39697" y="9268"/>
                  </a:lnTo>
                  <a:lnTo>
                    <a:pt x="39388" y="9731"/>
                  </a:lnTo>
                  <a:lnTo>
                    <a:pt x="38925" y="10040"/>
                  </a:lnTo>
                  <a:lnTo>
                    <a:pt x="38307" y="10349"/>
                  </a:lnTo>
                  <a:lnTo>
                    <a:pt x="37689" y="10503"/>
                  </a:lnTo>
                  <a:lnTo>
                    <a:pt x="36917" y="10658"/>
                  </a:lnTo>
                  <a:lnTo>
                    <a:pt x="36144" y="10503"/>
                  </a:lnTo>
                  <a:lnTo>
                    <a:pt x="35526" y="10349"/>
                  </a:lnTo>
                  <a:lnTo>
                    <a:pt x="34909" y="10040"/>
                  </a:lnTo>
                  <a:lnTo>
                    <a:pt x="34445" y="9731"/>
                  </a:lnTo>
                  <a:lnTo>
                    <a:pt x="34136" y="9268"/>
                  </a:lnTo>
                  <a:lnTo>
                    <a:pt x="33827" y="8650"/>
                  </a:lnTo>
                  <a:lnTo>
                    <a:pt x="33673" y="7877"/>
                  </a:lnTo>
                  <a:lnTo>
                    <a:pt x="33519" y="7260"/>
                  </a:lnTo>
                  <a:lnTo>
                    <a:pt x="33673" y="6487"/>
                  </a:lnTo>
                  <a:lnTo>
                    <a:pt x="33827" y="5715"/>
                  </a:lnTo>
                  <a:lnTo>
                    <a:pt x="34136" y="5252"/>
                  </a:lnTo>
                  <a:lnTo>
                    <a:pt x="34445" y="4634"/>
                  </a:lnTo>
                  <a:lnTo>
                    <a:pt x="34909" y="4325"/>
                  </a:lnTo>
                  <a:lnTo>
                    <a:pt x="35526" y="4016"/>
                  </a:lnTo>
                  <a:lnTo>
                    <a:pt x="36144" y="3862"/>
                  </a:lnTo>
                  <a:lnTo>
                    <a:pt x="36917" y="3707"/>
                  </a:lnTo>
                  <a:close/>
                  <a:moveTo>
                    <a:pt x="3862" y="0"/>
                  </a:moveTo>
                  <a:lnTo>
                    <a:pt x="1" y="12202"/>
                  </a:lnTo>
                  <a:lnTo>
                    <a:pt x="51281" y="12202"/>
                  </a:lnTo>
                  <a:lnTo>
                    <a:pt x="55143"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86" name="Google Shape;1286;p97"/>
          <p:cNvGrpSpPr/>
          <p:nvPr/>
        </p:nvGrpSpPr>
        <p:grpSpPr>
          <a:xfrm>
            <a:off x="2295565" y="3245670"/>
            <a:ext cx="696155" cy="709732"/>
            <a:chOff x="1461575" y="119400"/>
            <a:chExt cx="444600" cy="453300"/>
          </a:xfrm>
        </p:grpSpPr>
        <p:sp>
          <p:nvSpPr>
            <p:cNvPr id="1287" name="Google Shape;1287;p97"/>
            <p:cNvSpPr/>
            <p:nvPr/>
          </p:nvSpPr>
          <p:spPr>
            <a:xfrm>
              <a:off x="1508525" y="170700"/>
              <a:ext cx="350700" cy="3507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1288" name="Google Shape;1288;p97"/>
            <p:cNvSpPr txBox="1"/>
            <p:nvPr/>
          </p:nvSpPr>
          <p:spPr>
            <a:xfrm>
              <a:off x="1461575" y="119400"/>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ExtraBold"/>
                  <a:ea typeface="Open Sans ExtraBold"/>
                  <a:cs typeface="Open Sans ExtraBold"/>
                  <a:sym typeface="Open Sans ExtraBold"/>
                </a:rPr>
                <a:t>1</a:t>
              </a:r>
              <a:endParaRPr sz="2400">
                <a:latin typeface="Open Sans ExtraBold"/>
                <a:ea typeface="Open Sans ExtraBold"/>
                <a:cs typeface="Open Sans ExtraBold"/>
                <a:sym typeface="Open Sans ExtraBold"/>
              </a:endParaRPr>
            </a:p>
          </p:txBody>
        </p:sp>
      </p:grpSp>
      <p:grpSp>
        <p:nvGrpSpPr>
          <p:cNvPr id="1289" name="Google Shape;1289;p97"/>
          <p:cNvGrpSpPr/>
          <p:nvPr/>
        </p:nvGrpSpPr>
        <p:grpSpPr>
          <a:xfrm>
            <a:off x="2295565" y="4183208"/>
            <a:ext cx="696155" cy="709732"/>
            <a:chOff x="1461575" y="119400"/>
            <a:chExt cx="444600" cy="453300"/>
          </a:xfrm>
        </p:grpSpPr>
        <p:sp>
          <p:nvSpPr>
            <p:cNvPr id="1290" name="Google Shape;1290;p97"/>
            <p:cNvSpPr/>
            <p:nvPr/>
          </p:nvSpPr>
          <p:spPr>
            <a:xfrm>
              <a:off x="1508525" y="170700"/>
              <a:ext cx="350700" cy="3507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1291" name="Google Shape;1291;p97"/>
            <p:cNvSpPr txBox="1"/>
            <p:nvPr/>
          </p:nvSpPr>
          <p:spPr>
            <a:xfrm>
              <a:off x="1461575" y="119400"/>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ExtraBold"/>
                  <a:ea typeface="Open Sans ExtraBold"/>
                  <a:cs typeface="Open Sans ExtraBold"/>
                  <a:sym typeface="Open Sans ExtraBold"/>
                </a:rPr>
                <a:t>2</a:t>
              </a:r>
              <a:endParaRPr sz="2400">
                <a:latin typeface="Open Sans ExtraBold"/>
                <a:ea typeface="Open Sans ExtraBold"/>
                <a:cs typeface="Open Sans ExtraBold"/>
                <a:sym typeface="Open Sans ExtraBold"/>
              </a:endParaRPr>
            </a:p>
          </p:txBody>
        </p:sp>
      </p:grpSp>
      <p:grpSp>
        <p:nvGrpSpPr>
          <p:cNvPr id="1292" name="Google Shape;1292;p97"/>
          <p:cNvGrpSpPr/>
          <p:nvPr/>
        </p:nvGrpSpPr>
        <p:grpSpPr>
          <a:xfrm>
            <a:off x="2295565" y="5120758"/>
            <a:ext cx="696155" cy="709732"/>
            <a:chOff x="1461575" y="119400"/>
            <a:chExt cx="444600" cy="453300"/>
          </a:xfrm>
        </p:grpSpPr>
        <p:sp>
          <p:nvSpPr>
            <p:cNvPr id="1293" name="Google Shape;1293;p97"/>
            <p:cNvSpPr/>
            <p:nvPr/>
          </p:nvSpPr>
          <p:spPr>
            <a:xfrm>
              <a:off x="1508525" y="170700"/>
              <a:ext cx="350700" cy="3507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1294" name="Google Shape;1294;p97"/>
            <p:cNvSpPr txBox="1"/>
            <p:nvPr/>
          </p:nvSpPr>
          <p:spPr>
            <a:xfrm>
              <a:off x="1461575" y="119400"/>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ExtraBold"/>
                  <a:ea typeface="Open Sans ExtraBold"/>
                  <a:cs typeface="Open Sans ExtraBold"/>
                  <a:sym typeface="Open Sans ExtraBold"/>
                </a:rPr>
                <a:t>3</a:t>
              </a:r>
              <a:endParaRPr sz="2400">
                <a:latin typeface="Open Sans ExtraBold"/>
                <a:ea typeface="Open Sans ExtraBold"/>
                <a:cs typeface="Open Sans ExtraBold"/>
                <a:sym typeface="Open Sans ExtraBold"/>
              </a:endParaRPr>
            </a:p>
          </p:txBody>
        </p:sp>
      </p:grpSp>
      <p:sp>
        <p:nvSpPr>
          <p:cNvPr id="1295" name="Google Shape;1295;p97"/>
          <p:cNvSpPr/>
          <p:nvPr/>
        </p:nvSpPr>
        <p:spPr>
          <a:xfrm>
            <a:off x="5129" y="-6637"/>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296" name="Google Shape;1296;p97"/>
          <p:cNvPicPr preferRelativeResize="0"/>
          <p:nvPr/>
        </p:nvPicPr>
        <p:blipFill>
          <a:blip r:embed="rId3">
            <a:alphaModFix/>
          </a:blip>
          <a:stretch>
            <a:fillRect/>
          </a:stretch>
        </p:blipFill>
        <p:spPr>
          <a:xfrm>
            <a:off x="155725" y="91875"/>
            <a:ext cx="1615275" cy="345675"/>
          </a:xfrm>
          <a:prstGeom prst="rect">
            <a:avLst/>
          </a:prstGeom>
          <a:noFill/>
          <a:ln>
            <a:noFill/>
          </a:ln>
        </p:spPr>
      </p:pic>
      <p:sp>
        <p:nvSpPr>
          <p:cNvPr id="1297" name="Google Shape;1297;p97"/>
          <p:cNvSpPr txBox="1"/>
          <p:nvPr/>
        </p:nvSpPr>
        <p:spPr>
          <a:xfrm>
            <a:off x="1771004"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1298" name="Google Shape;1298;p97"/>
          <p:cNvPicPr preferRelativeResize="0"/>
          <p:nvPr/>
        </p:nvPicPr>
        <p:blipFill>
          <a:blip r:embed="rId4">
            <a:alphaModFix/>
          </a:blip>
          <a:stretch>
            <a:fillRect/>
          </a:stretch>
        </p:blipFill>
        <p:spPr>
          <a:xfrm>
            <a:off x="2066500" y="91913"/>
            <a:ext cx="1386450" cy="345600"/>
          </a:xfrm>
          <a:prstGeom prst="rect">
            <a:avLst/>
          </a:prstGeom>
          <a:noFill/>
          <a:ln>
            <a:noFill/>
          </a:ln>
        </p:spPr>
      </p:pic>
      <p:sp>
        <p:nvSpPr>
          <p:cNvPr id="1299" name="Google Shape;1299;p97"/>
          <p:cNvSpPr txBox="1"/>
          <p:nvPr/>
        </p:nvSpPr>
        <p:spPr>
          <a:xfrm>
            <a:off x="6707400" y="46025"/>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26"/>
          <p:cNvSpPr txBox="1"/>
          <p:nvPr/>
        </p:nvSpPr>
        <p:spPr>
          <a:xfrm>
            <a:off x="1539063" y="635662"/>
            <a:ext cx="8626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How You Are Going To Do It</a:t>
            </a:r>
            <a:endParaRPr b="1" sz="3000">
              <a:solidFill>
                <a:srgbClr val="F0EEC5"/>
              </a:solidFill>
              <a:latin typeface="Open Sans"/>
              <a:ea typeface="Open Sans"/>
              <a:cs typeface="Open Sans"/>
              <a:sym typeface="Open Sans"/>
            </a:endParaRPr>
          </a:p>
        </p:txBody>
      </p:sp>
      <p:sp>
        <p:nvSpPr>
          <p:cNvPr id="464" name="Google Shape;464;p26"/>
          <p:cNvSpPr txBox="1"/>
          <p:nvPr/>
        </p:nvSpPr>
        <p:spPr>
          <a:xfrm>
            <a:off x="1521350" y="2571050"/>
            <a:ext cx="4316700" cy="3993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EEEEEE"/>
              </a:buClr>
              <a:buSzPts val="2000"/>
              <a:buFont typeface="Open Sans"/>
              <a:buAutoNum type="arabicPeriod"/>
            </a:pPr>
            <a:r>
              <a:rPr lang="en" sz="2000">
                <a:solidFill>
                  <a:srgbClr val="EEEEEE"/>
                </a:solidFill>
                <a:latin typeface="Open Sans"/>
                <a:ea typeface="Open Sans"/>
                <a:cs typeface="Open Sans"/>
                <a:sym typeface="Open Sans"/>
              </a:rPr>
              <a:t>We'll discuss the traditional Git workflow and working with Git from the command line.</a:t>
            </a:r>
            <a:endParaRPr sz="2000">
              <a:solidFill>
                <a:srgbClr val="EEEEEE"/>
              </a:solidFill>
              <a:latin typeface="Open Sans"/>
              <a:ea typeface="Open Sans"/>
              <a:cs typeface="Open Sans"/>
              <a:sym typeface="Open Sans"/>
            </a:endParaRPr>
          </a:p>
          <a:p>
            <a:pPr indent="-355600" lvl="0" marL="457200" rtl="0" algn="l">
              <a:lnSpc>
                <a:spcPct val="115000"/>
              </a:lnSpc>
              <a:spcBef>
                <a:spcPts val="1000"/>
              </a:spcBef>
              <a:spcAft>
                <a:spcPts val="0"/>
              </a:spcAft>
              <a:buClr>
                <a:srgbClr val="EEEEEE"/>
              </a:buClr>
              <a:buSzPts val="2000"/>
              <a:buFont typeface="Open Sans"/>
              <a:buAutoNum type="arabicPeriod"/>
            </a:pPr>
            <a:r>
              <a:rPr lang="en" sz="2000">
                <a:solidFill>
                  <a:srgbClr val="EEEEEE"/>
                </a:solidFill>
                <a:latin typeface="Open Sans"/>
                <a:ea typeface="Open Sans"/>
                <a:cs typeface="Open Sans"/>
                <a:sym typeface="Open Sans"/>
              </a:rPr>
              <a:t>Then, you'll ma</a:t>
            </a:r>
            <a:r>
              <a:rPr lang="en" sz="2000">
                <a:solidFill>
                  <a:srgbClr val="EEEEEE"/>
                </a:solidFill>
                <a:latin typeface="Open Sans"/>
                <a:ea typeface="Open Sans"/>
                <a:cs typeface="Open Sans"/>
                <a:sym typeface="Open Sans"/>
              </a:rPr>
              <a:t>ke GitHub and</a:t>
            </a:r>
            <a:r>
              <a:rPr lang="en" sz="2000">
                <a:solidFill>
                  <a:srgbClr val="EEEEEE"/>
                </a:solidFill>
                <a:latin typeface="Open Sans"/>
                <a:ea typeface="Open Sans"/>
                <a:cs typeface="Open Sans"/>
                <a:sym typeface="Open Sans"/>
              </a:rPr>
              <a:t> GitKraken account</a:t>
            </a:r>
            <a:r>
              <a:rPr lang="en" sz="2000">
                <a:solidFill>
                  <a:srgbClr val="EEEEEE"/>
                </a:solidFill>
                <a:latin typeface="Open Sans"/>
                <a:ea typeface="Open Sans"/>
                <a:cs typeface="Open Sans"/>
                <a:sym typeface="Open Sans"/>
              </a:rPr>
              <a:t>s.</a:t>
            </a:r>
            <a:endParaRPr sz="2000">
              <a:solidFill>
                <a:srgbClr val="EEEEEE"/>
              </a:solidFill>
              <a:latin typeface="Open Sans"/>
              <a:ea typeface="Open Sans"/>
              <a:cs typeface="Open Sans"/>
              <a:sym typeface="Open Sans"/>
            </a:endParaRPr>
          </a:p>
          <a:p>
            <a:pPr indent="-355600" lvl="0" marL="457200" rtl="0" algn="l">
              <a:lnSpc>
                <a:spcPct val="115000"/>
              </a:lnSpc>
              <a:spcBef>
                <a:spcPts val="1000"/>
              </a:spcBef>
              <a:spcAft>
                <a:spcPts val="0"/>
              </a:spcAft>
              <a:buClr>
                <a:srgbClr val="EEEEEE"/>
              </a:buClr>
              <a:buSzPts val="2000"/>
              <a:buFont typeface="Open Sans"/>
              <a:buAutoNum type="arabicPeriod"/>
            </a:pPr>
            <a:r>
              <a:rPr lang="en" sz="2000">
                <a:solidFill>
                  <a:srgbClr val="EEEEEE"/>
                </a:solidFill>
                <a:latin typeface="Open Sans"/>
                <a:ea typeface="Open Sans"/>
                <a:cs typeface="Open Sans"/>
                <a:sym typeface="Open Sans"/>
              </a:rPr>
              <a:t>You'll download and install GitKraken. </a:t>
            </a:r>
            <a:endParaRPr sz="2000">
              <a:solidFill>
                <a:srgbClr val="EEEEEE"/>
              </a:solidFill>
              <a:latin typeface="Open Sans"/>
              <a:ea typeface="Open Sans"/>
              <a:cs typeface="Open Sans"/>
              <a:sym typeface="Open Sans"/>
            </a:endParaRPr>
          </a:p>
          <a:p>
            <a:pPr indent="-355600" lvl="0" marL="457200" rtl="0" algn="l">
              <a:lnSpc>
                <a:spcPct val="115000"/>
              </a:lnSpc>
              <a:spcBef>
                <a:spcPts val="1000"/>
              </a:spcBef>
              <a:spcAft>
                <a:spcPts val="1000"/>
              </a:spcAft>
              <a:buClr>
                <a:srgbClr val="EEEEEE"/>
              </a:buClr>
              <a:buSzPts val="2000"/>
              <a:buFont typeface="Open Sans"/>
              <a:buAutoNum type="arabicPeriod"/>
            </a:pPr>
            <a:r>
              <a:rPr lang="en" sz="2000">
                <a:solidFill>
                  <a:srgbClr val="EEEEEE"/>
                </a:solidFill>
                <a:latin typeface="Open Sans"/>
                <a:ea typeface="Open Sans"/>
                <a:cs typeface="Open Sans"/>
                <a:sym typeface="Open Sans"/>
              </a:rPr>
              <a:t>We'll explore GitKraken and Glo Boards. </a:t>
            </a:r>
            <a:endParaRPr sz="2000">
              <a:solidFill>
                <a:srgbClr val="EEEEEE"/>
              </a:solidFill>
              <a:latin typeface="Open Sans"/>
              <a:ea typeface="Open Sans"/>
              <a:cs typeface="Open Sans"/>
              <a:sym typeface="Open Sans"/>
            </a:endParaRPr>
          </a:p>
        </p:txBody>
      </p:sp>
      <p:sp>
        <p:nvSpPr>
          <p:cNvPr id="465" name="Google Shape;465;p26"/>
          <p:cNvSpPr txBox="1"/>
          <p:nvPr/>
        </p:nvSpPr>
        <p:spPr>
          <a:xfrm>
            <a:off x="5928000" y="2571050"/>
            <a:ext cx="4259400" cy="3993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EEEEEE"/>
              </a:buClr>
              <a:buSzPts val="2000"/>
              <a:buFont typeface="Open Sans"/>
              <a:buAutoNum type="arabicPeriod" startAt="5"/>
            </a:pPr>
            <a:r>
              <a:rPr lang="en" sz="2000">
                <a:solidFill>
                  <a:srgbClr val="EEEEEE"/>
                </a:solidFill>
                <a:latin typeface="Open Sans"/>
                <a:ea typeface="Open Sans"/>
                <a:cs typeface="Open Sans"/>
                <a:sym typeface="Open Sans"/>
              </a:rPr>
              <a:t>You'll form a team to work with. </a:t>
            </a:r>
            <a:endParaRPr sz="2000">
              <a:solidFill>
                <a:srgbClr val="EEEEEE"/>
              </a:solidFill>
              <a:latin typeface="Open Sans"/>
              <a:ea typeface="Open Sans"/>
              <a:cs typeface="Open Sans"/>
              <a:sym typeface="Open Sans"/>
            </a:endParaRPr>
          </a:p>
          <a:p>
            <a:pPr indent="-355600" lvl="0" marL="457200" rtl="0" algn="l">
              <a:lnSpc>
                <a:spcPct val="115000"/>
              </a:lnSpc>
              <a:spcBef>
                <a:spcPts val="1000"/>
              </a:spcBef>
              <a:spcAft>
                <a:spcPts val="0"/>
              </a:spcAft>
              <a:buClr>
                <a:srgbClr val="EEEEEE"/>
              </a:buClr>
              <a:buSzPts val="2000"/>
              <a:buFont typeface="Open Sans"/>
              <a:buAutoNum type="arabicPeriod" startAt="5"/>
            </a:pPr>
            <a:r>
              <a:rPr lang="en" sz="2000">
                <a:solidFill>
                  <a:srgbClr val="EEEEEE"/>
                </a:solidFill>
                <a:latin typeface="Open Sans"/>
                <a:ea typeface="Open Sans"/>
                <a:cs typeface="Open Sans"/>
                <a:sym typeface="Open Sans"/>
              </a:rPr>
              <a:t>Your team will create a shared Glo Board to track tasks. </a:t>
            </a:r>
            <a:endParaRPr sz="2000">
              <a:solidFill>
                <a:srgbClr val="EEEEEE"/>
              </a:solidFill>
              <a:latin typeface="Open Sans"/>
              <a:ea typeface="Open Sans"/>
              <a:cs typeface="Open Sans"/>
              <a:sym typeface="Open Sans"/>
            </a:endParaRPr>
          </a:p>
          <a:p>
            <a:pPr indent="-355600" lvl="0" marL="457200" rtl="0" algn="l">
              <a:lnSpc>
                <a:spcPct val="115000"/>
              </a:lnSpc>
              <a:spcBef>
                <a:spcPts val="1000"/>
              </a:spcBef>
              <a:spcAft>
                <a:spcPts val="0"/>
              </a:spcAft>
              <a:buClr>
                <a:srgbClr val="EEEEEE"/>
              </a:buClr>
              <a:buSzPts val="2000"/>
              <a:buFont typeface="Open Sans"/>
              <a:buAutoNum type="arabicPeriod" startAt="5"/>
            </a:pPr>
            <a:r>
              <a:rPr lang="en" sz="2000">
                <a:solidFill>
                  <a:srgbClr val="EEEEEE"/>
                </a:solidFill>
                <a:latin typeface="Open Sans"/>
                <a:ea typeface="Open Sans"/>
                <a:cs typeface="Open Sans"/>
                <a:sym typeface="Open Sans"/>
              </a:rPr>
              <a:t>You'll fork and clone the project. </a:t>
            </a:r>
            <a:endParaRPr sz="2000">
              <a:solidFill>
                <a:srgbClr val="EEEEEE"/>
              </a:solidFill>
              <a:latin typeface="Open Sans"/>
              <a:ea typeface="Open Sans"/>
              <a:cs typeface="Open Sans"/>
              <a:sym typeface="Open Sans"/>
            </a:endParaRPr>
          </a:p>
          <a:p>
            <a:pPr indent="-355600" lvl="0" marL="457200" rtl="0" algn="l">
              <a:lnSpc>
                <a:spcPct val="115000"/>
              </a:lnSpc>
              <a:spcBef>
                <a:spcPts val="1000"/>
              </a:spcBef>
              <a:spcAft>
                <a:spcPts val="1000"/>
              </a:spcAft>
              <a:buClr>
                <a:srgbClr val="EEEEEE"/>
              </a:buClr>
              <a:buSzPts val="2000"/>
              <a:buFont typeface="Open Sans"/>
              <a:buAutoNum type="arabicPeriod" startAt="5"/>
            </a:pPr>
            <a:r>
              <a:rPr lang="en" sz="2000">
                <a:solidFill>
                  <a:srgbClr val="EEEEEE"/>
                </a:solidFill>
                <a:latin typeface="Open Sans"/>
                <a:ea typeface="Open Sans"/>
                <a:cs typeface="Open Sans"/>
                <a:sym typeface="Open Sans"/>
              </a:rPr>
              <a:t>Your team will collaborate on the project using GitKraken!</a:t>
            </a:r>
            <a:endParaRPr sz="2000">
              <a:solidFill>
                <a:srgbClr val="EEEEEE"/>
              </a:solidFill>
              <a:latin typeface="Open Sans"/>
              <a:ea typeface="Open Sans"/>
              <a:cs typeface="Open Sans"/>
              <a:sym typeface="Open Sans"/>
            </a:endParaRPr>
          </a:p>
        </p:txBody>
      </p:sp>
      <p:grpSp>
        <p:nvGrpSpPr>
          <p:cNvPr id="466" name="Google Shape;466;p26"/>
          <p:cNvGrpSpPr/>
          <p:nvPr/>
        </p:nvGrpSpPr>
        <p:grpSpPr>
          <a:xfrm>
            <a:off x="3745525" y="1411069"/>
            <a:ext cx="4209452" cy="961850"/>
            <a:chOff x="6137909" y="3031823"/>
            <a:chExt cx="1090136" cy="249094"/>
          </a:xfrm>
        </p:grpSpPr>
        <p:sp>
          <p:nvSpPr>
            <p:cNvPr id="467" name="Google Shape;467;p26"/>
            <p:cNvSpPr/>
            <p:nvPr/>
          </p:nvSpPr>
          <p:spPr>
            <a:xfrm>
              <a:off x="6463179" y="3116030"/>
              <a:ext cx="122572" cy="120136"/>
            </a:xfrm>
            <a:custGeom>
              <a:rect b="b" l="l" r="r" t="t"/>
              <a:pathLst>
                <a:path extrusionOk="0" h="31511" w="32129">
                  <a:moveTo>
                    <a:pt x="16064" y="1"/>
                  </a:moveTo>
                  <a:lnTo>
                    <a:pt x="14520" y="155"/>
                  </a:lnTo>
                  <a:lnTo>
                    <a:pt x="12821" y="310"/>
                  </a:lnTo>
                  <a:lnTo>
                    <a:pt x="11276" y="773"/>
                  </a:lnTo>
                  <a:lnTo>
                    <a:pt x="9886" y="1236"/>
                  </a:lnTo>
                  <a:lnTo>
                    <a:pt x="8496" y="1854"/>
                  </a:lnTo>
                  <a:lnTo>
                    <a:pt x="7106" y="2626"/>
                  </a:lnTo>
                  <a:lnTo>
                    <a:pt x="5870" y="3553"/>
                  </a:lnTo>
                  <a:lnTo>
                    <a:pt x="4789" y="4480"/>
                  </a:lnTo>
                  <a:lnTo>
                    <a:pt x="3708" y="5561"/>
                  </a:lnTo>
                  <a:lnTo>
                    <a:pt x="2781" y="6797"/>
                  </a:lnTo>
                  <a:lnTo>
                    <a:pt x="2009" y="8032"/>
                  </a:lnTo>
                  <a:lnTo>
                    <a:pt x="1391" y="9423"/>
                  </a:lnTo>
                  <a:lnTo>
                    <a:pt x="773" y="10813"/>
                  </a:lnTo>
                  <a:lnTo>
                    <a:pt x="464" y="12357"/>
                  </a:lnTo>
                  <a:lnTo>
                    <a:pt x="155" y="14056"/>
                  </a:lnTo>
                  <a:lnTo>
                    <a:pt x="1" y="15755"/>
                  </a:lnTo>
                  <a:lnTo>
                    <a:pt x="155" y="17300"/>
                  </a:lnTo>
                  <a:lnTo>
                    <a:pt x="464" y="18845"/>
                  </a:lnTo>
                  <a:lnTo>
                    <a:pt x="773" y="20389"/>
                  </a:lnTo>
                  <a:lnTo>
                    <a:pt x="1236" y="21934"/>
                  </a:lnTo>
                  <a:lnTo>
                    <a:pt x="2009" y="23169"/>
                  </a:lnTo>
                  <a:lnTo>
                    <a:pt x="2781" y="24560"/>
                  </a:lnTo>
                  <a:lnTo>
                    <a:pt x="3708" y="25795"/>
                  </a:lnTo>
                  <a:lnTo>
                    <a:pt x="4634" y="26876"/>
                  </a:lnTo>
                  <a:lnTo>
                    <a:pt x="5716" y="27958"/>
                  </a:lnTo>
                  <a:lnTo>
                    <a:pt x="6951" y="28730"/>
                  </a:lnTo>
                  <a:lnTo>
                    <a:pt x="8341" y="29502"/>
                  </a:lnTo>
                  <a:lnTo>
                    <a:pt x="9732" y="30274"/>
                  </a:lnTo>
                  <a:lnTo>
                    <a:pt x="11122" y="30738"/>
                  </a:lnTo>
                  <a:lnTo>
                    <a:pt x="12666" y="31201"/>
                  </a:lnTo>
                  <a:lnTo>
                    <a:pt x="14365" y="31356"/>
                  </a:lnTo>
                  <a:lnTo>
                    <a:pt x="16064" y="31510"/>
                  </a:lnTo>
                  <a:lnTo>
                    <a:pt x="18072" y="31356"/>
                  </a:lnTo>
                  <a:lnTo>
                    <a:pt x="20235" y="30892"/>
                  </a:lnTo>
                  <a:lnTo>
                    <a:pt x="22397" y="30274"/>
                  </a:lnTo>
                  <a:lnTo>
                    <a:pt x="24405" y="29348"/>
                  </a:lnTo>
                  <a:lnTo>
                    <a:pt x="26259" y="27958"/>
                  </a:lnTo>
                  <a:lnTo>
                    <a:pt x="27185" y="27340"/>
                  </a:lnTo>
                  <a:lnTo>
                    <a:pt x="28112" y="26413"/>
                  </a:lnTo>
                  <a:lnTo>
                    <a:pt x="28885" y="25641"/>
                  </a:lnTo>
                  <a:lnTo>
                    <a:pt x="29502" y="24560"/>
                  </a:lnTo>
                  <a:lnTo>
                    <a:pt x="30275" y="23478"/>
                  </a:lnTo>
                  <a:lnTo>
                    <a:pt x="30738" y="22397"/>
                  </a:lnTo>
                  <a:lnTo>
                    <a:pt x="31510" y="20389"/>
                  </a:lnTo>
                  <a:lnTo>
                    <a:pt x="31974" y="18381"/>
                  </a:lnTo>
                  <a:lnTo>
                    <a:pt x="32128" y="16528"/>
                  </a:lnTo>
                  <a:lnTo>
                    <a:pt x="32128" y="14829"/>
                  </a:lnTo>
                  <a:lnTo>
                    <a:pt x="13748" y="14829"/>
                  </a:lnTo>
                  <a:lnTo>
                    <a:pt x="13748" y="19617"/>
                  </a:lnTo>
                  <a:lnTo>
                    <a:pt x="25023" y="19617"/>
                  </a:lnTo>
                  <a:lnTo>
                    <a:pt x="24714" y="21007"/>
                  </a:lnTo>
                  <a:lnTo>
                    <a:pt x="23942" y="22243"/>
                  </a:lnTo>
                  <a:lnTo>
                    <a:pt x="23015" y="23324"/>
                  </a:lnTo>
                  <a:lnTo>
                    <a:pt x="21934" y="24251"/>
                  </a:lnTo>
                  <a:lnTo>
                    <a:pt x="20698" y="25023"/>
                  </a:lnTo>
                  <a:lnTo>
                    <a:pt x="19308" y="25641"/>
                  </a:lnTo>
                  <a:lnTo>
                    <a:pt x="17763" y="25950"/>
                  </a:lnTo>
                  <a:lnTo>
                    <a:pt x="15910" y="26104"/>
                  </a:lnTo>
                  <a:lnTo>
                    <a:pt x="14211" y="25950"/>
                  </a:lnTo>
                  <a:lnTo>
                    <a:pt x="12357" y="25486"/>
                  </a:lnTo>
                  <a:lnTo>
                    <a:pt x="10813" y="24560"/>
                  </a:lnTo>
                  <a:lnTo>
                    <a:pt x="10040" y="24096"/>
                  </a:lnTo>
                  <a:lnTo>
                    <a:pt x="9268" y="23478"/>
                  </a:lnTo>
                  <a:lnTo>
                    <a:pt x="8650" y="22706"/>
                  </a:lnTo>
                  <a:lnTo>
                    <a:pt x="8033" y="21934"/>
                  </a:lnTo>
                  <a:lnTo>
                    <a:pt x="7415" y="21161"/>
                  </a:lnTo>
                  <a:lnTo>
                    <a:pt x="6951" y="20235"/>
                  </a:lnTo>
                  <a:lnTo>
                    <a:pt x="6642" y="19153"/>
                  </a:lnTo>
                  <a:lnTo>
                    <a:pt x="6333" y="18072"/>
                  </a:lnTo>
                  <a:lnTo>
                    <a:pt x="6179" y="16991"/>
                  </a:lnTo>
                  <a:lnTo>
                    <a:pt x="6179" y="15755"/>
                  </a:lnTo>
                  <a:lnTo>
                    <a:pt x="6179" y="14520"/>
                  </a:lnTo>
                  <a:lnTo>
                    <a:pt x="6333" y="13284"/>
                  </a:lnTo>
                  <a:lnTo>
                    <a:pt x="6642" y="12357"/>
                  </a:lnTo>
                  <a:lnTo>
                    <a:pt x="6951" y="11276"/>
                  </a:lnTo>
                  <a:lnTo>
                    <a:pt x="7415" y="10349"/>
                  </a:lnTo>
                  <a:lnTo>
                    <a:pt x="8033" y="9577"/>
                  </a:lnTo>
                  <a:lnTo>
                    <a:pt x="8650" y="8805"/>
                  </a:lnTo>
                  <a:lnTo>
                    <a:pt x="9268" y="8032"/>
                  </a:lnTo>
                  <a:lnTo>
                    <a:pt x="10040" y="7415"/>
                  </a:lnTo>
                  <a:lnTo>
                    <a:pt x="10813" y="6951"/>
                  </a:lnTo>
                  <a:lnTo>
                    <a:pt x="12357" y="6024"/>
                  </a:lnTo>
                  <a:lnTo>
                    <a:pt x="14211" y="5561"/>
                  </a:lnTo>
                  <a:lnTo>
                    <a:pt x="15910" y="5407"/>
                  </a:lnTo>
                  <a:lnTo>
                    <a:pt x="17609" y="5561"/>
                  </a:lnTo>
                  <a:lnTo>
                    <a:pt x="19154" y="6024"/>
                  </a:lnTo>
                  <a:lnTo>
                    <a:pt x="20544" y="6642"/>
                  </a:lnTo>
                  <a:lnTo>
                    <a:pt x="21779" y="7415"/>
                  </a:lnTo>
                  <a:lnTo>
                    <a:pt x="23015" y="8650"/>
                  </a:lnTo>
                  <a:lnTo>
                    <a:pt x="24096" y="9886"/>
                  </a:lnTo>
                  <a:lnTo>
                    <a:pt x="30893" y="9886"/>
                  </a:lnTo>
                  <a:lnTo>
                    <a:pt x="30429" y="8959"/>
                  </a:lnTo>
                  <a:lnTo>
                    <a:pt x="29966" y="7878"/>
                  </a:lnTo>
                  <a:lnTo>
                    <a:pt x="28730" y="6024"/>
                  </a:lnTo>
                  <a:lnTo>
                    <a:pt x="27185" y="4325"/>
                  </a:lnTo>
                  <a:lnTo>
                    <a:pt x="25332" y="2935"/>
                  </a:lnTo>
                  <a:lnTo>
                    <a:pt x="23324" y="1700"/>
                  </a:lnTo>
                  <a:lnTo>
                    <a:pt x="21007" y="773"/>
                  </a:lnTo>
                  <a:lnTo>
                    <a:pt x="19771" y="464"/>
                  </a:lnTo>
                  <a:lnTo>
                    <a:pt x="18690" y="310"/>
                  </a:lnTo>
                  <a:lnTo>
                    <a:pt x="17300" y="155"/>
                  </a:lnTo>
                  <a:lnTo>
                    <a:pt x="16064"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8" name="Google Shape;468;p26"/>
            <p:cNvSpPr/>
            <p:nvPr/>
          </p:nvSpPr>
          <p:spPr>
            <a:xfrm>
              <a:off x="6602248" y="3118386"/>
              <a:ext cx="20628" cy="115423"/>
            </a:xfrm>
            <a:custGeom>
              <a:rect b="b" l="l" r="r" t="t"/>
              <a:pathLst>
                <a:path extrusionOk="0" h="30275" w="5407">
                  <a:moveTo>
                    <a:pt x="0" y="0"/>
                  </a:moveTo>
                  <a:lnTo>
                    <a:pt x="0" y="4789"/>
                  </a:lnTo>
                  <a:lnTo>
                    <a:pt x="5406" y="4789"/>
                  </a:lnTo>
                  <a:lnTo>
                    <a:pt x="5406" y="0"/>
                  </a:lnTo>
                  <a:close/>
                  <a:moveTo>
                    <a:pt x="0" y="7878"/>
                  </a:moveTo>
                  <a:lnTo>
                    <a:pt x="0" y="30274"/>
                  </a:lnTo>
                  <a:lnTo>
                    <a:pt x="5406" y="30274"/>
                  </a:lnTo>
                  <a:lnTo>
                    <a:pt x="5406" y="7878"/>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9" name="Google Shape;469;p26"/>
            <p:cNvSpPr/>
            <p:nvPr/>
          </p:nvSpPr>
          <p:spPr>
            <a:xfrm>
              <a:off x="6635834" y="3118386"/>
              <a:ext cx="49500" cy="115423"/>
            </a:xfrm>
            <a:custGeom>
              <a:rect b="b" l="l" r="r" t="t"/>
              <a:pathLst>
                <a:path extrusionOk="0" h="30275" w="12975">
                  <a:moveTo>
                    <a:pt x="3707" y="0"/>
                  </a:moveTo>
                  <a:lnTo>
                    <a:pt x="3707" y="7878"/>
                  </a:lnTo>
                  <a:lnTo>
                    <a:pt x="0" y="7878"/>
                  </a:lnTo>
                  <a:lnTo>
                    <a:pt x="0" y="11894"/>
                  </a:lnTo>
                  <a:lnTo>
                    <a:pt x="3707" y="11894"/>
                  </a:lnTo>
                  <a:lnTo>
                    <a:pt x="3707" y="30274"/>
                  </a:lnTo>
                  <a:lnTo>
                    <a:pt x="9113" y="30274"/>
                  </a:lnTo>
                  <a:lnTo>
                    <a:pt x="9113" y="11894"/>
                  </a:lnTo>
                  <a:lnTo>
                    <a:pt x="12975" y="11894"/>
                  </a:lnTo>
                  <a:lnTo>
                    <a:pt x="12975" y="7878"/>
                  </a:lnTo>
                  <a:lnTo>
                    <a:pt x="9113" y="7878"/>
                  </a:lnTo>
                  <a:lnTo>
                    <a:pt x="9113"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0" name="Google Shape;470;p26"/>
            <p:cNvSpPr/>
            <p:nvPr/>
          </p:nvSpPr>
          <p:spPr>
            <a:xfrm>
              <a:off x="6701830" y="3118386"/>
              <a:ext cx="90160" cy="115423"/>
            </a:xfrm>
            <a:custGeom>
              <a:rect b="b" l="l" r="r" t="t"/>
              <a:pathLst>
                <a:path extrusionOk="0" h="30275" w="23633">
                  <a:moveTo>
                    <a:pt x="1" y="0"/>
                  </a:moveTo>
                  <a:lnTo>
                    <a:pt x="1" y="30274"/>
                  </a:lnTo>
                  <a:lnTo>
                    <a:pt x="6179" y="30274"/>
                  </a:lnTo>
                  <a:lnTo>
                    <a:pt x="6179" y="16682"/>
                  </a:lnTo>
                  <a:lnTo>
                    <a:pt x="16219" y="30274"/>
                  </a:lnTo>
                  <a:lnTo>
                    <a:pt x="23633" y="30274"/>
                  </a:lnTo>
                  <a:lnTo>
                    <a:pt x="11585" y="15137"/>
                  </a:lnTo>
                  <a:lnTo>
                    <a:pt x="22552" y="0"/>
                  </a:lnTo>
                  <a:lnTo>
                    <a:pt x="16219" y="0"/>
                  </a:lnTo>
                  <a:lnTo>
                    <a:pt x="6179" y="14056"/>
                  </a:lnTo>
                  <a:lnTo>
                    <a:pt x="6179"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1" name="Google Shape;471;p26"/>
            <p:cNvSpPr/>
            <p:nvPr/>
          </p:nvSpPr>
          <p:spPr>
            <a:xfrm>
              <a:off x="6803184" y="3145474"/>
              <a:ext cx="43022" cy="88336"/>
            </a:xfrm>
            <a:custGeom>
              <a:rect b="b" l="l" r="r" t="t"/>
              <a:pathLst>
                <a:path extrusionOk="0" h="23170" w="11277">
                  <a:moveTo>
                    <a:pt x="11276" y="1"/>
                  </a:moveTo>
                  <a:lnTo>
                    <a:pt x="10041" y="155"/>
                  </a:lnTo>
                  <a:lnTo>
                    <a:pt x="8959" y="309"/>
                  </a:lnTo>
                  <a:lnTo>
                    <a:pt x="8033" y="618"/>
                  </a:lnTo>
                  <a:lnTo>
                    <a:pt x="7260" y="1082"/>
                  </a:lnTo>
                  <a:lnTo>
                    <a:pt x="6642" y="1700"/>
                  </a:lnTo>
                  <a:lnTo>
                    <a:pt x="6025" y="2317"/>
                  </a:lnTo>
                  <a:lnTo>
                    <a:pt x="5561" y="2935"/>
                  </a:lnTo>
                  <a:lnTo>
                    <a:pt x="5098" y="3708"/>
                  </a:lnTo>
                  <a:lnTo>
                    <a:pt x="5098" y="773"/>
                  </a:lnTo>
                  <a:lnTo>
                    <a:pt x="1" y="773"/>
                  </a:lnTo>
                  <a:lnTo>
                    <a:pt x="1" y="23169"/>
                  </a:lnTo>
                  <a:lnTo>
                    <a:pt x="5407" y="23169"/>
                  </a:lnTo>
                  <a:lnTo>
                    <a:pt x="5407" y="11122"/>
                  </a:lnTo>
                  <a:lnTo>
                    <a:pt x="5407" y="9731"/>
                  </a:lnTo>
                  <a:lnTo>
                    <a:pt x="5716" y="8496"/>
                  </a:lnTo>
                  <a:lnTo>
                    <a:pt x="6179" y="7569"/>
                  </a:lnTo>
                  <a:lnTo>
                    <a:pt x="6797" y="6797"/>
                  </a:lnTo>
                  <a:lnTo>
                    <a:pt x="7569" y="6179"/>
                  </a:lnTo>
                  <a:lnTo>
                    <a:pt x="8496" y="5715"/>
                  </a:lnTo>
                  <a:lnTo>
                    <a:pt x="9732" y="5561"/>
                  </a:lnTo>
                  <a:lnTo>
                    <a:pt x="11122" y="5407"/>
                  </a:lnTo>
                  <a:lnTo>
                    <a:pt x="11276" y="5407"/>
                  </a:lnTo>
                  <a:lnTo>
                    <a:pt x="11276"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2" name="Google Shape;472;p26"/>
            <p:cNvSpPr/>
            <p:nvPr/>
          </p:nvSpPr>
          <p:spPr>
            <a:xfrm>
              <a:off x="6850913" y="3145474"/>
              <a:ext cx="92521" cy="91279"/>
            </a:xfrm>
            <a:custGeom>
              <a:rect b="b" l="l" r="r" t="t"/>
              <a:pathLst>
                <a:path extrusionOk="0" h="23942" w="24252">
                  <a:moveTo>
                    <a:pt x="12049" y="4943"/>
                  </a:moveTo>
                  <a:lnTo>
                    <a:pt x="13284" y="5098"/>
                  </a:lnTo>
                  <a:lnTo>
                    <a:pt x="14211" y="5407"/>
                  </a:lnTo>
                  <a:lnTo>
                    <a:pt x="15292" y="5715"/>
                  </a:lnTo>
                  <a:lnTo>
                    <a:pt x="16065" y="6179"/>
                  </a:lnTo>
                  <a:lnTo>
                    <a:pt x="16837" y="6797"/>
                  </a:lnTo>
                  <a:lnTo>
                    <a:pt x="17455" y="7415"/>
                  </a:lnTo>
                  <a:lnTo>
                    <a:pt x="17918" y="8187"/>
                  </a:lnTo>
                  <a:lnTo>
                    <a:pt x="18382" y="8959"/>
                  </a:lnTo>
                  <a:lnTo>
                    <a:pt x="18691" y="9731"/>
                  </a:lnTo>
                  <a:lnTo>
                    <a:pt x="18845" y="10504"/>
                  </a:lnTo>
                  <a:lnTo>
                    <a:pt x="18999" y="12203"/>
                  </a:lnTo>
                  <a:lnTo>
                    <a:pt x="18691" y="13747"/>
                  </a:lnTo>
                  <a:lnTo>
                    <a:pt x="18382" y="14520"/>
                  </a:lnTo>
                  <a:lnTo>
                    <a:pt x="18073" y="15292"/>
                  </a:lnTo>
                  <a:lnTo>
                    <a:pt x="17609" y="16064"/>
                  </a:lnTo>
                  <a:lnTo>
                    <a:pt x="17146" y="16682"/>
                  </a:lnTo>
                  <a:lnTo>
                    <a:pt x="16528" y="17300"/>
                  </a:lnTo>
                  <a:lnTo>
                    <a:pt x="15756" y="17918"/>
                  </a:lnTo>
                  <a:lnTo>
                    <a:pt x="14984" y="18227"/>
                  </a:lnTo>
                  <a:lnTo>
                    <a:pt x="14211" y="18536"/>
                  </a:lnTo>
                  <a:lnTo>
                    <a:pt x="13130" y="18844"/>
                  </a:lnTo>
                  <a:lnTo>
                    <a:pt x="11276" y="18844"/>
                  </a:lnTo>
                  <a:lnTo>
                    <a:pt x="10504" y="18690"/>
                  </a:lnTo>
                  <a:lnTo>
                    <a:pt x="8960" y="18227"/>
                  </a:lnTo>
                  <a:lnTo>
                    <a:pt x="7878" y="17454"/>
                  </a:lnTo>
                  <a:lnTo>
                    <a:pt x="6952" y="16528"/>
                  </a:lnTo>
                  <a:lnTo>
                    <a:pt x="6179" y="15446"/>
                  </a:lnTo>
                  <a:lnTo>
                    <a:pt x="5716" y="14365"/>
                  </a:lnTo>
                  <a:lnTo>
                    <a:pt x="5407" y="13130"/>
                  </a:lnTo>
                  <a:lnTo>
                    <a:pt x="5253" y="12048"/>
                  </a:lnTo>
                  <a:lnTo>
                    <a:pt x="5407" y="10658"/>
                  </a:lnTo>
                  <a:lnTo>
                    <a:pt x="5716" y="9422"/>
                  </a:lnTo>
                  <a:lnTo>
                    <a:pt x="6334" y="8341"/>
                  </a:lnTo>
                  <a:lnTo>
                    <a:pt x="7106" y="7260"/>
                  </a:lnTo>
                  <a:lnTo>
                    <a:pt x="8033" y="6333"/>
                  </a:lnTo>
                  <a:lnTo>
                    <a:pt x="9114" y="5561"/>
                  </a:lnTo>
                  <a:lnTo>
                    <a:pt x="10504" y="5252"/>
                  </a:lnTo>
                  <a:lnTo>
                    <a:pt x="12049" y="4943"/>
                  </a:lnTo>
                  <a:close/>
                  <a:moveTo>
                    <a:pt x="11276" y="1"/>
                  </a:moveTo>
                  <a:lnTo>
                    <a:pt x="10195" y="155"/>
                  </a:lnTo>
                  <a:lnTo>
                    <a:pt x="8960" y="309"/>
                  </a:lnTo>
                  <a:lnTo>
                    <a:pt x="7878" y="464"/>
                  </a:lnTo>
                  <a:lnTo>
                    <a:pt x="6952" y="927"/>
                  </a:lnTo>
                  <a:lnTo>
                    <a:pt x="5870" y="1391"/>
                  </a:lnTo>
                  <a:lnTo>
                    <a:pt x="4944" y="1854"/>
                  </a:lnTo>
                  <a:lnTo>
                    <a:pt x="4017" y="2626"/>
                  </a:lnTo>
                  <a:lnTo>
                    <a:pt x="3245" y="3399"/>
                  </a:lnTo>
                  <a:lnTo>
                    <a:pt x="2472" y="4171"/>
                  </a:lnTo>
                  <a:lnTo>
                    <a:pt x="1854" y="5098"/>
                  </a:lnTo>
                  <a:lnTo>
                    <a:pt x="1237" y="6024"/>
                  </a:lnTo>
                  <a:lnTo>
                    <a:pt x="773" y="7106"/>
                  </a:lnTo>
                  <a:lnTo>
                    <a:pt x="464" y="8187"/>
                  </a:lnTo>
                  <a:lnTo>
                    <a:pt x="155" y="9422"/>
                  </a:lnTo>
                  <a:lnTo>
                    <a:pt x="1" y="10658"/>
                  </a:lnTo>
                  <a:lnTo>
                    <a:pt x="1" y="11894"/>
                  </a:lnTo>
                  <a:lnTo>
                    <a:pt x="1" y="13130"/>
                  </a:lnTo>
                  <a:lnTo>
                    <a:pt x="155" y="14211"/>
                  </a:lnTo>
                  <a:lnTo>
                    <a:pt x="310" y="15446"/>
                  </a:lnTo>
                  <a:lnTo>
                    <a:pt x="773" y="16528"/>
                  </a:lnTo>
                  <a:lnTo>
                    <a:pt x="1082" y="17454"/>
                  </a:lnTo>
                  <a:lnTo>
                    <a:pt x="1700" y="18536"/>
                  </a:lnTo>
                  <a:lnTo>
                    <a:pt x="2318" y="19462"/>
                  </a:lnTo>
                  <a:lnTo>
                    <a:pt x="2936" y="20235"/>
                  </a:lnTo>
                  <a:lnTo>
                    <a:pt x="3708" y="21007"/>
                  </a:lnTo>
                  <a:lnTo>
                    <a:pt x="4635" y="21779"/>
                  </a:lnTo>
                  <a:lnTo>
                    <a:pt x="5561" y="22397"/>
                  </a:lnTo>
                  <a:lnTo>
                    <a:pt x="6488" y="22860"/>
                  </a:lnTo>
                  <a:lnTo>
                    <a:pt x="7569" y="23324"/>
                  </a:lnTo>
                  <a:lnTo>
                    <a:pt x="8805" y="23633"/>
                  </a:lnTo>
                  <a:lnTo>
                    <a:pt x="10041" y="23787"/>
                  </a:lnTo>
                  <a:lnTo>
                    <a:pt x="11276" y="23942"/>
                  </a:lnTo>
                  <a:lnTo>
                    <a:pt x="12512" y="23787"/>
                  </a:lnTo>
                  <a:lnTo>
                    <a:pt x="13593" y="23633"/>
                  </a:lnTo>
                  <a:lnTo>
                    <a:pt x="14675" y="23324"/>
                  </a:lnTo>
                  <a:lnTo>
                    <a:pt x="15756" y="22860"/>
                  </a:lnTo>
                  <a:lnTo>
                    <a:pt x="16683" y="22397"/>
                  </a:lnTo>
                  <a:lnTo>
                    <a:pt x="17609" y="21625"/>
                  </a:lnTo>
                  <a:lnTo>
                    <a:pt x="18227" y="20852"/>
                  </a:lnTo>
                  <a:lnTo>
                    <a:pt x="18845" y="19926"/>
                  </a:lnTo>
                  <a:lnTo>
                    <a:pt x="18845" y="23169"/>
                  </a:lnTo>
                  <a:lnTo>
                    <a:pt x="24251" y="23169"/>
                  </a:lnTo>
                  <a:lnTo>
                    <a:pt x="24251" y="773"/>
                  </a:lnTo>
                  <a:lnTo>
                    <a:pt x="18845" y="773"/>
                  </a:lnTo>
                  <a:lnTo>
                    <a:pt x="18845" y="4016"/>
                  </a:lnTo>
                  <a:lnTo>
                    <a:pt x="18536" y="3244"/>
                  </a:lnTo>
                  <a:lnTo>
                    <a:pt x="17918" y="2626"/>
                  </a:lnTo>
                  <a:lnTo>
                    <a:pt x="17146" y="2008"/>
                  </a:lnTo>
                  <a:lnTo>
                    <a:pt x="16219" y="1391"/>
                  </a:lnTo>
                  <a:lnTo>
                    <a:pt x="15292" y="773"/>
                  </a:lnTo>
                  <a:lnTo>
                    <a:pt x="14057" y="464"/>
                  </a:lnTo>
                  <a:lnTo>
                    <a:pt x="12821" y="155"/>
                  </a:lnTo>
                  <a:lnTo>
                    <a:pt x="11276"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3" name="Google Shape;473;p26"/>
            <p:cNvSpPr/>
            <p:nvPr/>
          </p:nvSpPr>
          <p:spPr>
            <a:xfrm>
              <a:off x="6965820" y="3118386"/>
              <a:ext cx="74251" cy="115423"/>
            </a:xfrm>
            <a:custGeom>
              <a:rect b="b" l="l" r="r" t="t"/>
              <a:pathLst>
                <a:path extrusionOk="0" h="30275" w="19463">
                  <a:moveTo>
                    <a:pt x="1" y="0"/>
                  </a:moveTo>
                  <a:lnTo>
                    <a:pt x="1" y="30274"/>
                  </a:lnTo>
                  <a:lnTo>
                    <a:pt x="5407" y="30274"/>
                  </a:lnTo>
                  <a:lnTo>
                    <a:pt x="5407" y="18999"/>
                  </a:lnTo>
                  <a:lnTo>
                    <a:pt x="13439" y="30274"/>
                  </a:lnTo>
                  <a:lnTo>
                    <a:pt x="19462" y="30274"/>
                  </a:lnTo>
                  <a:lnTo>
                    <a:pt x="10195" y="17763"/>
                  </a:lnTo>
                  <a:lnTo>
                    <a:pt x="19462" y="7878"/>
                  </a:lnTo>
                  <a:lnTo>
                    <a:pt x="13130" y="7878"/>
                  </a:lnTo>
                  <a:lnTo>
                    <a:pt x="5407" y="16373"/>
                  </a:lnTo>
                  <a:lnTo>
                    <a:pt x="5407"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4" name="Google Shape;474;p26"/>
            <p:cNvSpPr/>
            <p:nvPr/>
          </p:nvSpPr>
          <p:spPr>
            <a:xfrm>
              <a:off x="7041834" y="3145474"/>
              <a:ext cx="90751" cy="90692"/>
            </a:xfrm>
            <a:custGeom>
              <a:rect b="b" l="l" r="r" t="t"/>
              <a:pathLst>
                <a:path extrusionOk="0" h="23788" w="23788">
                  <a:moveTo>
                    <a:pt x="10967" y="4634"/>
                  </a:moveTo>
                  <a:lnTo>
                    <a:pt x="12049" y="4789"/>
                  </a:lnTo>
                  <a:lnTo>
                    <a:pt x="12975" y="4943"/>
                  </a:lnTo>
                  <a:lnTo>
                    <a:pt x="13902" y="5252"/>
                  </a:lnTo>
                  <a:lnTo>
                    <a:pt x="14674" y="5715"/>
                  </a:lnTo>
                  <a:lnTo>
                    <a:pt x="5870" y="14983"/>
                  </a:lnTo>
                  <a:lnTo>
                    <a:pt x="5407" y="14211"/>
                  </a:lnTo>
                  <a:lnTo>
                    <a:pt x="4944" y="13438"/>
                  </a:lnTo>
                  <a:lnTo>
                    <a:pt x="4789" y="12357"/>
                  </a:lnTo>
                  <a:lnTo>
                    <a:pt x="4635" y="11430"/>
                  </a:lnTo>
                  <a:lnTo>
                    <a:pt x="4789" y="10195"/>
                  </a:lnTo>
                  <a:lnTo>
                    <a:pt x="5098" y="9114"/>
                  </a:lnTo>
                  <a:lnTo>
                    <a:pt x="5716" y="8032"/>
                  </a:lnTo>
                  <a:lnTo>
                    <a:pt x="6643" y="6797"/>
                  </a:lnTo>
                  <a:lnTo>
                    <a:pt x="7569" y="5870"/>
                  </a:lnTo>
                  <a:lnTo>
                    <a:pt x="8651" y="5252"/>
                  </a:lnTo>
                  <a:lnTo>
                    <a:pt x="9886" y="4943"/>
                  </a:lnTo>
                  <a:lnTo>
                    <a:pt x="10967" y="4634"/>
                  </a:lnTo>
                  <a:close/>
                  <a:moveTo>
                    <a:pt x="11431" y="1"/>
                  </a:moveTo>
                  <a:lnTo>
                    <a:pt x="10350" y="155"/>
                  </a:lnTo>
                  <a:lnTo>
                    <a:pt x="9268" y="309"/>
                  </a:lnTo>
                  <a:lnTo>
                    <a:pt x="8187" y="618"/>
                  </a:lnTo>
                  <a:lnTo>
                    <a:pt x="7106" y="927"/>
                  </a:lnTo>
                  <a:lnTo>
                    <a:pt x="6025" y="1545"/>
                  </a:lnTo>
                  <a:lnTo>
                    <a:pt x="5098" y="2163"/>
                  </a:lnTo>
                  <a:lnTo>
                    <a:pt x="4171" y="2935"/>
                  </a:lnTo>
                  <a:lnTo>
                    <a:pt x="3244" y="3708"/>
                  </a:lnTo>
                  <a:lnTo>
                    <a:pt x="2472" y="4789"/>
                  </a:lnTo>
                  <a:lnTo>
                    <a:pt x="1700" y="5715"/>
                  </a:lnTo>
                  <a:lnTo>
                    <a:pt x="1236" y="6797"/>
                  </a:lnTo>
                  <a:lnTo>
                    <a:pt x="773" y="7878"/>
                  </a:lnTo>
                  <a:lnTo>
                    <a:pt x="464" y="8959"/>
                  </a:lnTo>
                  <a:lnTo>
                    <a:pt x="155" y="10040"/>
                  </a:lnTo>
                  <a:lnTo>
                    <a:pt x="1" y="11276"/>
                  </a:lnTo>
                  <a:lnTo>
                    <a:pt x="1" y="12357"/>
                  </a:lnTo>
                  <a:lnTo>
                    <a:pt x="155" y="13438"/>
                  </a:lnTo>
                  <a:lnTo>
                    <a:pt x="464" y="14674"/>
                  </a:lnTo>
                  <a:lnTo>
                    <a:pt x="773" y="15755"/>
                  </a:lnTo>
                  <a:lnTo>
                    <a:pt x="1236" y="16837"/>
                  </a:lnTo>
                  <a:lnTo>
                    <a:pt x="1700" y="17763"/>
                  </a:lnTo>
                  <a:lnTo>
                    <a:pt x="2318" y="18844"/>
                  </a:lnTo>
                  <a:lnTo>
                    <a:pt x="3090" y="19771"/>
                  </a:lnTo>
                  <a:lnTo>
                    <a:pt x="3862" y="20544"/>
                  </a:lnTo>
                  <a:lnTo>
                    <a:pt x="4789" y="21316"/>
                  </a:lnTo>
                  <a:lnTo>
                    <a:pt x="5716" y="21934"/>
                  </a:lnTo>
                  <a:lnTo>
                    <a:pt x="6643" y="22551"/>
                  </a:lnTo>
                  <a:lnTo>
                    <a:pt x="7724" y="23015"/>
                  </a:lnTo>
                  <a:lnTo>
                    <a:pt x="8805" y="23324"/>
                  </a:lnTo>
                  <a:lnTo>
                    <a:pt x="9886" y="23633"/>
                  </a:lnTo>
                  <a:lnTo>
                    <a:pt x="10967" y="23787"/>
                  </a:lnTo>
                  <a:lnTo>
                    <a:pt x="13284" y="23787"/>
                  </a:lnTo>
                  <a:lnTo>
                    <a:pt x="14366" y="23633"/>
                  </a:lnTo>
                  <a:lnTo>
                    <a:pt x="15601" y="23324"/>
                  </a:lnTo>
                  <a:lnTo>
                    <a:pt x="16682" y="22860"/>
                  </a:lnTo>
                  <a:lnTo>
                    <a:pt x="17764" y="22397"/>
                  </a:lnTo>
                  <a:lnTo>
                    <a:pt x="18690" y="21779"/>
                  </a:lnTo>
                  <a:lnTo>
                    <a:pt x="19772" y="21007"/>
                  </a:lnTo>
                  <a:lnTo>
                    <a:pt x="20698" y="20080"/>
                  </a:lnTo>
                  <a:lnTo>
                    <a:pt x="21780" y="18690"/>
                  </a:lnTo>
                  <a:lnTo>
                    <a:pt x="22552" y="17300"/>
                  </a:lnTo>
                  <a:lnTo>
                    <a:pt x="23170" y="15755"/>
                  </a:lnTo>
                  <a:lnTo>
                    <a:pt x="23633" y="14056"/>
                  </a:lnTo>
                  <a:lnTo>
                    <a:pt x="23788" y="12357"/>
                  </a:lnTo>
                  <a:lnTo>
                    <a:pt x="23633" y="10504"/>
                  </a:lnTo>
                  <a:lnTo>
                    <a:pt x="23324" y="8805"/>
                  </a:lnTo>
                  <a:lnTo>
                    <a:pt x="22706" y="6951"/>
                  </a:lnTo>
                  <a:lnTo>
                    <a:pt x="18845" y="10967"/>
                  </a:lnTo>
                  <a:lnTo>
                    <a:pt x="18999" y="11585"/>
                  </a:lnTo>
                  <a:lnTo>
                    <a:pt x="19154" y="12357"/>
                  </a:lnTo>
                  <a:lnTo>
                    <a:pt x="19154" y="13130"/>
                  </a:lnTo>
                  <a:lnTo>
                    <a:pt x="18999" y="13902"/>
                  </a:lnTo>
                  <a:lnTo>
                    <a:pt x="18690" y="14674"/>
                  </a:lnTo>
                  <a:lnTo>
                    <a:pt x="18382" y="15446"/>
                  </a:lnTo>
                  <a:lnTo>
                    <a:pt x="17918" y="16219"/>
                  </a:lnTo>
                  <a:lnTo>
                    <a:pt x="17300" y="16837"/>
                  </a:lnTo>
                  <a:lnTo>
                    <a:pt x="16528" y="17763"/>
                  </a:lnTo>
                  <a:lnTo>
                    <a:pt x="15447" y="18381"/>
                  </a:lnTo>
                  <a:lnTo>
                    <a:pt x="14520" y="18844"/>
                  </a:lnTo>
                  <a:lnTo>
                    <a:pt x="13284" y="18999"/>
                  </a:lnTo>
                  <a:lnTo>
                    <a:pt x="12203" y="19153"/>
                  </a:lnTo>
                  <a:lnTo>
                    <a:pt x="10967" y="18999"/>
                  </a:lnTo>
                  <a:lnTo>
                    <a:pt x="9886" y="18536"/>
                  </a:lnTo>
                  <a:lnTo>
                    <a:pt x="8805" y="17763"/>
                  </a:lnTo>
                  <a:lnTo>
                    <a:pt x="21162" y="4634"/>
                  </a:lnTo>
                  <a:lnTo>
                    <a:pt x="20235" y="3553"/>
                  </a:lnTo>
                  <a:lnTo>
                    <a:pt x="19154" y="2626"/>
                  </a:lnTo>
                  <a:lnTo>
                    <a:pt x="18073" y="1854"/>
                  </a:lnTo>
                  <a:lnTo>
                    <a:pt x="16837" y="1236"/>
                  </a:lnTo>
                  <a:lnTo>
                    <a:pt x="15601" y="618"/>
                  </a:lnTo>
                  <a:lnTo>
                    <a:pt x="14366" y="309"/>
                  </a:lnTo>
                  <a:lnTo>
                    <a:pt x="12975" y="155"/>
                  </a:lnTo>
                  <a:lnTo>
                    <a:pt x="11431"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5" name="Google Shape;475;p26"/>
            <p:cNvSpPr/>
            <p:nvPr/>
          </p:nvSpPr>
          <p:spPr>
            <a:xfrm>
              <a:off x="7149082" y="3145474"/>
              <a:ext cx="78963" cy="88336"/>
            </a:xfrm>
            <a:custGeom>
              <a:rect b="b" l="l" r="r" t="t"/>
              <a:pathLst>
                <a:path extrusionOk="0" h="23170" w="20698">
                  <a:moveTo>
                    <a:pt x="11894" y="1"/>
                  </a:moveTo>
                  <a:lnTo>
                    <a:pt x="10504" y="155"/>
                  </a:lnTo>
                  <a:lnTo>
                    <a:pt x="9268" y="309"/>
                  </a:lnTo>
                  <a:lnTo>
                    <a:pt x="8187" y="773"/>
                  </a:lnTo>
                  <a:lnTo>
                    <a:pt x="7260" y="1236"/>
                  </a:lnTo>
                  <a:lnTo>
                    <a:pt x="6488" y="1700"/>
                  </a:lnTo>
                  <a:lnTo>
                    <a:pt x="5870" y="2317"/>
                  </a:lnTo>
                  <a:lnTo>
                    <a:pt x="5407" y="3090"/>
                  </a:lnTo>
                  <a:lnTo>
                    <a:pt x="4943" y="3708"/>
                  </a:lnTo>
                  <a:lnTo>
                    <a:pt x="4943" y="773"/>
                  </a:lnTo>
                  <a:lnTo>
                    <a:pt x="0" y="773"/>
                  </a:lnTo>
                  <a:lnTo>
                    <a:pt x="0" y="23169"/>
                  </a:lnTo>
                  <a:lnTo>
                    <a:pt x="5252" y="23169"/>
                  </a:lnTo>
                  <a:lnTo>
                    <a:pt x="5252" y="10813"/>
                  </a:lnTo>
                  <a:lnTo>
                    <a:pt x="5407" y="9577"/>
                  </a:lnTo>
                  <a:lnTo>
                    <a:pt x="5561" y="8496"/>
                  </a:lnTo>
                  <a:lnTo>
                    <a:pt x="5870" y="7569"/>
                  </a:lnTo>
                  <a:lnTo>
                    <a:pt x="6488" y="6797"/>
                  </a:lnTo>
                  <a:lnTo>
                    <a:pt x="7106" y="6024"/>
                  </a:lnTo>
                  <a:lnTo>
                    <a:pt x="8032" y="5561"/>
                  </a:lnTo>
                  <a:lnTo>
                    <a:pt x="9114" y="5252"/>
                  </a:lnTo>
                  <a:lnTo>
                    <a:pt x="10349" y="5098"/>
                  </a:lnTo>
                  <a:lnTo>
                    <a:pt x="11739" y="5252"/>
                  </a:lnTo>
                  <a:lnTo>
                    <a:pt x="12821" y="5561"/>
                  </a:lnTo>
                  <a:lnTo>
                    <a:pt x="13593" y="6024"/>
                  </a:lnTo>
                  <a:lnTo>
                    <a:pt x="14211" y="6797"/>
                  </a:lnTo>
                  <a:lnTo>
                    <a:pt x="14674" y="7569"/>
                  </a:lnTo>
                  <a:lnTo>
                    <a:pt x="14983" y="8650"/>
                  </a:lnTo>
                  <a:lnTo>
                    <a:pt x="15292" y="9731"/>
                  </a:lnTo>
                  <a:lnTo>
                    <a:pt x="15292" y="10967"/>
                  </a:lnTo>
                  <a:lnTo>
                    <a:pt x="15292" y="23169"/>
                  </a:lnTo>
                  <a:lnTo>
                    <a:pt x="20698" y="23169"/>
                  </a:lnTo>
                  <a:lnTo>
                    <a:pt x="20698" y="9577"/>
                  </a:lnTo>
                  <a:lnTo>
                    <a:pt x="20544" y="8032"/>
                  </a:lnTo>
                  <a:lnTo>
                    <a:pt x="20235" y="6488"/>
                  </a:lnTo>
                  <a:lnTo>
                    <a:pt x="19771" y="4789"/>
                  </a:lnTo>
                  <a:lnTo>
                    <a:pt x="18999" y="3399"/>
                  </a:lnTo>
                  <a:lnTo>
                    <a:pt x="18536" y="2626"/>
                  </a:lnTo>
                  <a:lnTo>
                    <a:pt x="17918" y="2008"/>
                  </a:lnTo>
                  <a:lnTo>
                    <a:pt x="17145" y="1545"/>
                  </a:lnTo>
                  <a:lnTo>
                    <a:pt x="16373" y="927"/>
                  </a:lnTo>
                  <a:lnTo>
                    <a:pt x="15446" y="618"/>
                  </a:lnTo>
                  <a:lnTo>
                    <a:pt x="14365" y="309"/>
                  </a:lnTo>
                  <a:lnTo>
                    <a:pt x="13284" y="155"/>
                  </a:lnTo>
                  <a:lnTo>
                    <a:pt x="11894"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6" name="Google Shape;476;p26"/>
            <p:cNvSpPr/>
            <p:nvPr/>
          </p:nvSpPr>
          <p:spPr>
            <a:xfrm>
              <a:off x="6137909" y="3031823"/>
              <a:ext cx="286384" cy="249094"/>
            </a:xfrm>
            <a:custGeom>
              <a:rect b="b" l="l" r="r" t="t"/>
              <a:pathLst>
                <a:path extrusionOk="0" h="65336" w="75068">
                  <a:moveTo>
                    <a:pt x="29038" y="35217"/>
                  </a:moveTo>
                  <a:lnTo>
                    <a:pt x="29656" y="35371"/>
                  </a:lnTo>
                  <a:lnTo>
                    <a:pt x="30120" y="35680"/>
                  </a:lnTo>
                  <a:lnTo>
                    <a:pt x="30583" y="36143"/>
                  </a:lnTo>
                  <a:lnTo>
                    <a:pt x="31046" y="36607"/>
                  </a:lnTo>
                  <a:lnTo>
                    <a:pt x="31201" y="37070"/>
                  </a:lnTo>
                  <a:lnTo>
                    <a:pt x="31510" y="37688"/>
                  </a:lnTo>
                  <a:lnTo>
                    <a:pt x="31510" y="38306"/>
                  </a:lnTo>
                  <a:lnTo>
                    <a:pt x="31510" y="38924"/>
                  </a:lnTo>
                  <a:lnTo>
                    <a:pt x="31201" y="39387"/>
                  </a:lnTo>
                  <a:lnTo>
                    <a:pt x="31046" y="40005"/>
                  </a:lnTo>
                  <a:lnTo>
                    <a:pt x="30583" y="40468"/>
                  </a:lnTo>
                  <a:lnTo>
                    <a:pt x="30120" y="40777"/>
                  </a:lnTo>
                  <a:lnTo>
                    <a:pt x="29656" y="41086"/>
                  </a:lnTo>
                  <a:lnTo>
                    <a:pt x="29038" y="41240"/>
                  </a:lnTo>
                  <a:lnTo>
                    <a:pt x="28421" y="41395"/>
                  </a:lnTo>
                  <a:lnTo>
                    <a:pt x="27803" y="41240"/>
                  </a:lnTo>
                  <a:lnTo>
                    <a:pt x="27185" y="41086"/>
                  </a:lnTo>
                  <a:lnTo>
                    <a:pt x="26721" y="40777"/>
                  </a:lnTo>
                  <a:lnTo>
                    <a:pt x="26258" y="40468"/>
                  </a:lnTo>
                  <a:lnTo>
                    <a:pt x="25795" y="40005"/>
                  </a:lnTo>
                  <a:lnTo>
                    <a:pt x="25640" y="39387"/>
                  </a:lnTo>
                  <a:lnTo>
                    <a:pt x="25331" y="38924"/>
                  </a:lnTo>
                  <a:lnTo>
                    <a:pt x="25331" y="38306"/>
                  </a:lnTo>
                  <a:lnTo>
                    <a:pt x="25331" y="37688"/>
                  </a:lnTo>
                  <a:lnTo>
                    <a:pt x="25640" y="37070"/>
                  </a:lnTo>
                  <a:lnTo>
                    <a:pt x="25795" y="36607"/>
                  </a:lnTo>
                  <a:lnTo>
                    <a:pt x="26258" y="36143"/>
                  </a:lnTo>
                  <a:lnTo>
                    <a:pt x="26721" y="35680"/>
                  </a:lnTo>
                  <a:lnTo>
                    <a:pt x="27185" y="35371"/>
                  </a:lnTo>
                  <a:lnTo>
                    <a:pt x="27803" y="35217"/>
                  </a:lnTo>
                  <a:close/>
                  <a:moveTo>
                    <a:pt x="47265" y="35217"/>
                  </a:moveTo>
                  <a:lnTo>
                    <a:pt x="47882" y="35371"/>
                  </a:lnTo>
                  <a:lnTo>
                    <a:pt x="48346" y="35680"/>
                  </a:lnTo>
                  <a:lnTo>
                    <a:pt x="48809" y="36143"/>
                  </a:lnTo>
                  <a:lnTo>
                    <a:pt x="49118" y="36607"/>
                  </a:lnTo>
                  <a:lnTo>
                    <a:pt x="49427" y="37070"/>
                  </a:lnTo>
                  <a:lnTo>
                    <a:pt x="49581" y="37688"/>
                  </a:lnTo>
                  <a:lnTo>
                    <a:pt x="49736" y="38306"/>
                  </a:lnTo>
                  <a:lnTo>
                    <a:pt x="49581" y="38924"/>
                  </a:lnTo>
                  <a:lnTo>
                    <a:pt x="49427" y="39387"/>
                  </a:lnTo>
                  <a:lnTo>
                    <a:pt x="49118" y="40005"/>
                  </a:lnTo>
                  <a:lnTo>
                    <a:pt x="48809" y="40468"/>
                  </a:lnTo>
                  <a:lnTo>
                    <a:pt x="48346" y="40777"/>
                  </a:lnTo>
                  <a:lnTo>
                    <a:pt x="47882" y="41086"/>
                  </a:lnTo>
                  <a:lnTo>
                    <a:pt x="47265" y="41240"/>
                  </a:lnTo>
                  <a:lnTo>
                    <a:pt x="46647" y="41395"/>
                  </a:lnTo>
                  <a:lnTo>
                    <a:pt x="46029" y="41240"/>
                  </a:lnTo>
                  <a:lnTo>
                    <a:pt x="45411" y="41086"/>
                  </a:lnTo>
                  <a:lnTo>
                    <a:pt x="44948" y="40777"/>
                  </a:lnTo>
                  <a:lnTo>
                    <a:pt x="44484" y="40468"/>
                  </a:lnTo>
                  <a:lnTo>
                    <a:pt x="44021" y="40005"/>
                  </a:lnTo>
                  <a:lnTo>
                    <a:pt x="43712" y="39387"/>
                  </a:lnTo>
                  <a:lnTo>
                    <a:pt x="43558" y="38924"/>
                  </a:lnTo>
                  <a:lnTo>
                    <a:pt x="43558" y="38306"/>
                  </a:lnTo>
                  <a:lnTo>
                    <a:pt x="43558" y="37688"/>
                  </a:lnTo>
                  <a:lnTo>
                    <a:pt x="43712" y="37070"/>
                  </a:lnTo>
                  <a:lnTo>
                    <a:pt x="44021" y="36607"/>
                  </a:lnTo>
                  <a:lnTo>
                    <a:pt x="44484" y="36143"/>
                  </a:lnTo>
                  <a:lnTo>
                    <a:pt x="44948" y="35680"/>
                  </a:lnTo>
                  <a:lnTo>
                    <a:pt x="45411" y="35371"/>
                  </a:lnTo>
                  <a:lnTo>
                    <a:pt x="46029" y="35217"/>
                  </a:lnTo>
                  <a:close/>
                  <a:moveTo>
                    <a:pt x="22551" y="0"/>
                  </a:moveTo>
                  <a:lnTo>
                    <a:pt x="22242" y="154"/>
                  </a:lnTo>
                  <a:lnTo>
                    <a:pt x="20389" y="1236"/>
                  </a:lnTo>
                  <a:lnTo>
                    <a:pt x="18690" y="2317"/>
                  </a:lnTo>
                  <a:lnTo>
                    <a:pt x="16991" y="3707"/>
                  </a:lnTo>
                  <a:lnTo>
                    <a:pt x="15446" y="5097"/>
                  </a:lnTo>
                  <a:lnTo>
                    <a:pt x="14056" y="6487"/>
                  </a:lnTo>
                  <a:lnTo>
                    <a:pt x="12666" y="8186"/>
                  </a:lnTo>
                  <a:lnTo>
                    <a:pt x="11430" y="9885"/>
                  </a:lnTo>
                  <a:lnTo>
                    <a:pt x="10349" y="11584"/>
                  </a:lnTo>
                  <a:lnTo>
                    <a:pt x="9268" y="13438"/>
                  </a:lnTo>
                  <a:lnTo>
                    <a:pt x="8341" y="15291"/>
                  </a:lnTo>
                  <a:lnTo>
                    <a:pt x="7569" y="17299"/>
                  </a:lnTo>
                  <a:lnTo>
                    <a:pt x="6951" y="19307"/>
                  </a:lnTo>
                  <a:lnTo>
                    <a:pt x="6487" y="21315"/>
                  </a:lnTo>
                  <a:lnTo>
                    <a:pt x="6178" y="23478"/>
                  </a:lnTo>
                  <a:lnTo>
                    <a:pt x="5869" y="25640"/>
                  </a:lnTo>
                  <a:lnTo>
                    <a:pt x="5869" y="27957"/>
                  </a:lnTo>
                  <a:lnTo>
                    <a:pt x="5869" y="30737"/>
                  </a:lnTo>
                  <a:lnTo>
                    <a:pt x="6333" y="33363"/>
                  </a:lnTo>
                  <a:lnTo>
                    <a:pt x="6796" y="35989"/>
                  </a:lnTo>
                  <a:lnTo>
                    <a:pt x="7569" y="38460"/>
                  </a:lnTo>
                  <a:lnTo>
                    <a:pt x="8650" y="40932"/>
                  </a:lnTo>
                  <a:lnTo>
                    <a:pt x="9731" y="43248"/>
                  </a:lnTo>
                  <a:lnTo>
                    <a:pt x="11121" y="45565"/>
                  </a:lnTo>
                  <a:lnTo>
                    <a:pt x="12666" y="47573"/>
                  </a:lnTo>
                  <a:lnTo>
                    <a:pt x="14365" y="49581"/>
                  </a:lnTo>
                  <a:lnTo>
                    <a:pt x="16218" y="51435"/>
                  </a:lnTo>
                  <a:lnTo>
                    <a:pt x="18226" y="53134"/>
                  </a:lnTo>
                  <a:lnTo>
                    <a:pt x="20389" y="54524"/>
                  </a:lnTo>
                  <a:lnTo>
                    <a:pt x="22551" y="55914"/>
                  </a:lnTo>
                  <a:lnTo>
                    <a:pt x="25022" y="56995"/>
                  </a:lnTo>
                  <a:lnTo>
                    <a:pt x="27494" y="57922"/>
                  </a:lnTo>
                  <a:lnTo>
                    <a:pt x="29965" y="58694"/>
                  </a:lnTo>
                  <a:lnTo>
                    <a:pt x="29965" y="45256"/>
                  </a:lnTo>
                  <a:lnTo>
                    <a:pt x="31510" y="45565"/>
                  </a:lnTo>
                  <a:lnTo>
                    <a:pt x="33054" y="46029"/>
                  </a:lnTo>
                  <a:lnTo>
                    <a:pt x="33054" y="62092"/>
                  </a:lnTo>
                  <a:lnTo>
                    <a:pt x="29811" y="61475"/>
                  </a:lnTo>
                  <a:lnTo>
                    <a:pt x="26876" y="60702"/>
                  </a:lnTo>
                  <a:lnTo>
                    <a:pt x="23941" y="59621"/>
                  </a:lnTo>
                  <a:lnTo>
                    <a:pt x="21161" y="58231"/>
                  </a:lnTo>
                  <a:lnTo>
                    <a:pt x="18535" y="56686"/>
                  </a:lnTo>
                  <a:lnTo>
                    <a:pt x="16064" y="54987"/>
                  </a:lnTo>
                  <a:lnTo>
                    <a:pt x="13747" y="52979"/>
                  </a:lnTo>
                  <a:lnTo>
                    <a:pt x="11739" y="50662"/>
                  </a:lnTo>
                  <a:lnTo>
                    <a:pt x="9731" y="48346"/>
                  </a:lnTo>
                  <a:lnTo>
                    <a:pt x="8032" y="45874"/>
                  </a:lnTo>
                  <a:lnTo>
                    <a:pt x="6642" y="43094"/>
                  </a:lnTo>
                  <a:lnTo>
                    <a:pt x="5406" y="40314"/>
                  </a:lnTo>
                  <a:lnTo>
                    <a:pt x="4325" y="37379"/>
                  </a:lnTo>
                  <a:lnTo>
                    <a:pt x="3553" y="34290"/>
                  </a:lnTo>
                  <a:lnTo>
                    <a:pt x="3244" y="31201"/>
                  </a:lnTo>
                  <a:lnTo>
                    <a:pt x="3089" y="27957"/>
                  </a:lnTo>
                  <a:lnTo>
                    <a:pt x="3244" y="24713"/>
                  </a:lnTo>
                  <a:lnTo>
                    <a:pt x="3553" y="21624"/>
                  </a:lnTo>
                  <a:lnTo>
                    <a:pt x="4325" y="18689"/>
                  </a:lnTo>
                  <a:lnTo>
                    <a:pt x="5252" y="15755"/>
                  </a:lnTo>
                  <a:lnTo>
                    <a:pt x="5252" y="15137"/>
                  </a:lnTo>
                  <a:lnTo>
                    <a:pt x="5252" y="14674"/>
                  </a:lnTo>
                  <a:lnTo>
                    <a:pt x="4943" y="14210"/>
                  </a:lnTo>
                  <a:lnTo>
                    <a:pt x="4479" y="13901"/>
                  </a:lnTo>
                  <a:lnTo>
                    <a:pt x="3861" y="13747"/>
                  </a:lnTo>
                  <a:lnTo>
                    <a:pt x="3398" y="13747"/>
                  </a:lnTo>
                  <a:lnTo>
                    <a:pt x="2935" y="14056"/>
                  </a:lnTo>
                  <a:lnTo>
                    <a:pt x="2626" y="14365"/>
                  </a:lnTo>
                  <a:lnTo>
                    <a:pt x="2471" y="14674"/>
                  </a:lnTo>
                  <a:lnTo>
                    <a:pt x="1390" y="17917"/>
                  </a:lnTo>
                  <a:lnTo>
                    <a:pt x="618" y="21161"/>
                  </a:lnTo>
                  <a:lnTo>
                    <a:pt x="154" y="24404"/>
                  </a:lnTo>
                  <a:lnTo>
                    <a:pt x="0" y="27957"/>
                  </a:lnTo>
                  <a:lnTo>
                    <a:pt x="0" y="29811"/>
                  </a:lnTo>
                  <a:lnTo>
                    <a:pt x="154" y="31664"/>
                  </a:lnTo>
                  <a:lnTo>
                    <a:pt x="772" y="35217"/>
                  </a:lnTo>
                  <a:lnTo>
                    <a:pt x="1699" y="38769"/>
                  </a:lnTo>
                  <a:lnTo>
                    <a:pt x="2780" y="42167"/>
                  </a:lnTo>
                  <a:lnTo>
                    <a:pt x="4325" y="45411"/>
                  </a:lnTo>
                  <a:lnTo>
                    <a:pt x="6178" y="48346"/>
                  </a:lnTo>
                  <a:lnTo>
                    <a:pt x="8186" y="51280"/>
                  </a:lnTo>
                  <a:lnTo>
                    <a:pt x="10503" y="53906"/>
                  </a:lnTo>
                  <a:lnTo>
                    <a:pt x="13129" y="56377"/>
                  </a:lnTo>
                  <a:lnTo>
                    <a:pt x="15755" y="58540"/>
                  </a:lnTo>
                  <a:lnTo>
                    <a:pt x="18844" y="60393"/>
                  </a:lnTo>
                  <a:lnTo>
                    <a:pt x="21933" y="61938"/>
                  </a:lnTo>
                  <a:lnTo>
                    <a:pt x="25177" y="63328"/>
                  </a:lnTo>
                  <a:lnTo>
                    <a:pt x="28729" y="64409"/>
                  </a:lnTo>
                  <a:lnTo>
                    <a:pt x="32282" y="65027"/>
                  </a:lnTo>
                  <a:lnTo>
                    <a:pt x="35989" y="65336"/>
                  </a:lnTo>
                  <a:lnTo>
                    <a:pt x="35989" y="46338"/>
                  </a:lnTo>
                  <a:lnTo>
                    <a:pt x="37534" y="46492"/>
                  </a:lnTo>
                  <a:lnTo>
                    <a:pt x="39078" y="46338"/>
                  </a:lnTo>
                  <a:lnTo>
                    <a:pt x="39078" y="65336"/>
                  </a:lnTo>
                  <a:lnTo>
                    <a:pt x="42785" y="65027"/>
                  </a:lnTo>
                  <a:lnTo>
                    <a:pt x="46338" y="64409"/>
                  </a:lnTo>
                  <a:lnTo>
                    <a:pt x="49736" y="63328"/>
                  </a:lnTo>
                  <a:lnTo>
                    <a:pt x="53134" y="61938"/>
                  </a:lnTo>
                  <a:lnTo>
                    <a:pt x="56223" y="60393"/>
                  </a:lnTo>
                  <a:lnTo>
                    <a:pt x="59158" y="58540"/>
                  </a:lnTo>
                  <a:lnTo>
                    <a:pt x="61938" y="56377"/>
                  </a:lnTo>
                  <a:lnTo>
                    <a:pt x="64564" y="53906"/>
                  </a:lnTo>
                  <a:lnTo>
                    <a:pt x="66881" y="51280"/>
                  </a:lnTo>
                  <a:lnTo>
                    <a:pt x="68889" y="48346"/>
                  </a:lnTo>
                  <a:lnTo>
                    <a:pt x="70742" y="45411"/>
                  </a:lnTo>
                  <a:lnTo>
                    <a:pt x="72133" y="42167"/>
                  </a:lnTo>
                  <a:lnTo>
                    <a:pt x="73368" y="38769"/>
                  </a:lnTo>
                  <a:lnTo>
                    <a:pt x="74295" y="35217"/>
                  </a:lnTo>
                  <a:lnTo>
                    <a:pt x="74758" y="31664"/>
                  </a:lnTo>
                  <a:lnTo>
                    <a:pt x="74913" y="29811"/>
                  </a:lnTo>
                  <a:lnTo>
                    <a:pt x="75067" y="27957"/>
                  </a:lnTo>
                  <a:lnTo>
                    <a:pt x="74913" y="24404"/>
                  </a:lnTo>
                  <a:lnTo>
                    <a:pt x="74449" y="21161"/>
                  </a:lnTo>
                  <a:lnTo>
                    <a:pt x="73677" y="17917"/>
                  </a:lnTo>
                  <a:lnTo>
                    <a:pt x="72596" y="14674"/>
                  </a:lnTo>
                  <a:lnTo>
                    <a:pt x="72287" y="14210"/>
                  </a:lnTo>
                  <a:lnTo>
                    <a:pt x="71824" y="13901"/>
                  </a:lnTo>
                  <a:lnTo>
                    <a:pt x="71206" y="13747"/>
                  </a:lnTo>
                  <a:lnTo>
                    <a:pt x="70588" y="13901"/>
                  </a:lnTo>
                  <a:lnTo>
                    <a:pt x="70279" y="14056"/>
                  </a:lnTo>
                  <a:lnTo>
                    <a:pt x="69970" y="14365"/>
                  </a:lnTo>
                  <a:lnTo>
                    <a:pt x="69816" y="14828"/>
                  </a:lnTo>
                  <a:lnTo>
                    <a:pt x="69661" y="15291"/>
                  </a:lnTo>
                  <a:lnTo>
                    <a:pt x="69816" y="15755"/>
                  </a:lnTo>
                  <a:lnTo>
                    <a:pt x="70742" y="18689"/>
                  </a:lnTo>
                  <a:lnTo>
                    <a:pt x="71360" y="21624"/>
                  </a:lnTo>
                  <a:lnTo>
                    <a:pt x="71824" y="24713"/>
                  </a:lnTo>
                  <a:lnTo>
                    <a:pt x="71978" y="27957"/>
                  </a:lnTo>
                  <a:lnTo>
                    <a:pt x="71824" y="31201"/>
                  </a:lnTo>
                  <a:lnTo>
                    <a:pt x="71360" y="34290"/>
                  </a:lnTo>
                  <a:lnTo>
                    <a:pt x="70742" y="37379"/>
                  </a:lnTo>
                  <a:lnTo>
                    <a:pt x="69661" y="40314"/>
                  </a:lnTo>
                  <a:lnTo>
                    <a:pt x="68426" y="43094"/>
                  </a:lnTo>
                  <a:lnTo>
                    <a:pt x="67035" y="45874"/>
                  </a:lnTo>
                  <a:lnTo>
                    <a:pt x="65336" y="48346"/>
                  </a:lnTo>
                  <a:lnTo>
                    <a:pt x="63328" y="50662"/>
                  </a:lnTo>
                  <a:lnTo>
                    <a:pt x="61166" y="52979"/>
                  </a:lnTo>
                  <a:lnTo>
                    <a:pt x="59004" y="54987"/>
                  </a:lnTo>
                  <a:lnTo>
                    <a:pt x="56532" y="56686"/>
                  </a:lnTo>
                  <a:lnTo>
                    <a:pt x="53906" y="58231"/>
                  </a:lnTo>
                  <a:lnTo>
                    <a:pt x="51126" y="59621"/>
                  </a:lnTo>
                  <a:lnTo>
                    <a:pt x="48191" y="60702"/>
                  </a:lnTo>
                  <a:lnTo>
                    <a:pt x="45102" y="61475"/>
                  </a:lnTo>
                  <a:lnTo>
                    <a:pt x="42013" y="62092"/>
                  </a:lnTo>
                  <a:lnTo>
                    <a:pt x="42013" y="46029"/>
                  </a:lnTo>
                  <a:lnTo>
                    <a:pt x="43558" y="45565"/>
                  </a:lnTo>
                  <a:lnTo>
                    <a:pt x="45102" y="45256"/>
                  </a:lnTo>
                  <a:lnTo>
                    <a:pt x="45102" y="58694"/>
                  </a:lnTo>
                  <a:lnTo>
                    <a:pt x="47574" y="57922"/>
                  </a:lnTo>
                  <a:lnTo>
                    <a:pt x="50045" y="56995"/>
                  </a:lnTo>
                  <a:lnTo>
                    <a:pt x="52362" y="55914"/>
                  </a:lnTo>
                  <a:lnTo>
                    <a:pt x="54679" y="54524"/>
                  </a:lnTo>
                  <a:lnTo>
                    <a:pt x="56841" y="53134"/>
                  </a:lnTo>
                  <a:lnTo>
                    <a:pt x="58849" y="51435"/>
                  </a:lnTo>
                  <a:lnTo>
                    <a:pt x="60703" y="49581"/>
                  </a:lnTo>
                  <a:lnTo>
                    <a:pt x="62402" y="47573"/>
                  </a:lnTo>
                  <a:lnTo>
                    <a:pt x="63792" y="45565"/>
                  </a:lnTo>
                  <a:lnTo>
                    <a:pt x="65182" y="43248"/>
                  </a:lnTo>
                  <a:lnTo>
                    <a:pt x="66418" y="40932"/>
                  </a:lnTo>
                  <a:lnTo>
                    <a:pt x="67344" y="38460"/>
                  </a:lnTo>
                  <a:lnTo>
                    <a:pt x="68117" y="35989"/>
                  </a:lnTo>
                  <a:lnTo>
                    <a:pt x="68734" y="33363"/>
                  </a:lnTo>
                  <a:lnTo>
                    <a:pt x="69043" y="30737"/>
                  </a:lnTo>
                  <a:lnTo>
                    <a:pt x="69198" y="27957"/>
                  </a:lnTo>
                  <a:lnTo>
                    <a:pt x="69198" y="25640"/>
                  </a:lnTo>
                  <a:lnTo>
                    <a:pt x="68889" y="23478"/>
                  </a:lnTo>
                  <a:lnTo>
                    <a:pt x="68580" y="21315"/>
                  </a:lnTo>
                  <a:lnTo>
                    <a:pt x="67962" y="19307"/>
                  </a:lnTo>
                  <a:lnTo>
                    <a:pt x="67344" y="17299"/>
                  </a:lnTo>
                  <a:lnTo>
                    <a:pt x="66572" y="15291"/>
                  </a:lnTo>
                  <a:lnTo>
                    <a:pt x="65645" y="13438"/>
                  </a:lnTo>
                  <a:lnTo>
                    <a:pt x="64719" y="11584"/>
                  </a:lnTo>
                  <a:lnTo>
                    <a:pt x="63637" y="9885"/>
                  </a:lnTo>
                  <a:lnTo>
                    <a:pt x="62247" y="8186"/>
                  </a:lnTo>
                  <a:lnTo>
                    <a:pt x="61011" y="6487"/>
                  </a:lnTo>
                  <a:lnTo>
                    <a:pt x="59467" y="5097"/>
                  </a:lnTo>
                  <a:lnTo>
                    <a:pt x="57922" y="3707"/>
                  </a:lnTo>
                  <a:lnTo>
                    <a:pt x="56378" y="2317"/>
                  </a:lnTo>
                  <a:lnTo>
                    <a:pt x="54679" y="1236"/>
                  </a:lnTo>
                  <a:lnTo>
                    <a:pt x="52825" y="154"/>
                  </a:lnTo>
                  <a:lnTo>
                    <a:pt x="52207" y="0"/>
                  </a:lnTo>
                  <a:lnTo>
                    <a:pt x="51744" y="0"/>
                  </a:lnTo>
                  <a:lnTo>
                    <a:pt x="51126" y="309"/>
                  </a:lnTo>
                  <a:lnTo>
                    <a:pt x="50817" y="772"/>
                  </a:lnTo>
                  <a:lnTo>
                    <a:pt x="50663" y="1390"/>
                  </a:lnTo>
                  <a:lnTo>
                    <a:pt x="50663" y="1854"/>
                  </a:lnTo>
                  <a:lnTo>
                    <a:pt x="50817" y="2162"/>
                  </a:lnTo>
                  <a:lnTo>
                    <a:pt x="51126" y="2471"/>
                  </a:lnTo>
                  <a:lnTo>
                    <a:pt x="51435" y="2780"/>
                  </a:lnTo>
                  <a:lnTo>
                    <a:pt x="52980" y="3707"/>
                  </a:lnTo>
                  <a:lnTo>
                    <a:pt x="54524" y="4788"/>
                  </a:lnTo>
                  <a:lnTo>
                    <a:pt x="56069" y="6024"/>
                  </a:lnTo>
                  <a:lnTo>
                    <a:pt x="57459" y="7260"/>
                  </a:lnTo>
                  <a:lnTo>
                    <a:pt x="58695" y="8650"/>
                  </a:lnTo>
                  <a:lnTo>
                    <a:pt x="59930" y="10040"/>
                  </a:lnTo>
                  <a:lnTo>
                    <a:pt x="61166" y="11584"/>
                  </a:lnTo>
                  <a:lnTo>
                    <a:pt x="62093" y="13129"/>
                  </a:lnTo>
                  <a:lnTo>
                    <a:pt x="63019" y="14828"/>
                  </a:lnTo>
                  <a:lnTo>
                    <a:pt x="63792" y="16527"/>
                  </a:lnTo>
                  <a:lnTo>
                    <a:pt x="64564" y="18226"/>
                  </a:lnTo>
                  <a:lnTo>
                    <a:pt x="65182" y="20080"/>
                  </a:lnTo>
                  <a:lnTo>
                    <a:pt x="65645" y="21933"/>
                  </a:lnTo>
                  <a:lnTo>
                    <a:pt x="65954" y="23941"/>
                  </a:lnTo>
                  <a:lnTo>
                    <a:pt x="66109" y="25949"/>
                  </a:lnTo>
                  <a:lnTo>
                    <a:pt x="66263" y="27957"/>
                  </a:lnTo>
                  <a:lnTo>
                    <a:pt x="66109" y="30119"/>
                  </a:lnTo>
                  <a:lnTo>
                    <a:pt x="65954" y="32436"/>
                  </a:lnTo>
                  <a:lnTo>
                    <a:pt x="65491" y="34444"/>
                  </a:lnTo>
                  <a:lnTo>
                    <a:pt x="64873" y="36607"/>
                  </a:lnTo>
                  <a:lnTo>
                    <a:pt x="64101" y="38615"/>
                  </a:lnTo>
                  <a:lnTo>
                    <a:pt x="63328" y="40623"/>
                  </a:lnTo>
                  <a:lnTo>
                    <a:pt x="62247" y="42476"/>
                  </a:lnTo>
                  <a:lnTo>
                    <a:pt x="61166" y="44175"/>
                  </a:lnTo>
                  <a:lnTo>
                    <a:pt x="59776" y="45874"/>
                  </a:lnTo>
                  <a:lnTo>
                    <a:pt x="58540" y="47573"/>
                  </a:lnTo>
                  <a:lnTo>
                    <a:pt x="56996" y="48963"/>
                  </a:lnTo>
                  <a:lnTo>
                    <a:pt x="55296" y="50354"/>
                  </a:lnTo>
                  <a:lnTo>
                    <a:pt x="53597" y="51589"/>
                  </a:lnTo>
                  <a:lnTo>
                    <a:pt x="51898" y="52825"/>
                  </a:lnTo>
                  <a:lnTo>
                    <a:pt x="50045" y="53752"/>
                  </a:lnTo>
                  <a:lnTo>
                    <a:pt x="48037" y="54678"/>
                  </a:lnTo>
                  <a:lnTo>
                    <a:pt x="48037" y="42631"/>
                  </a:lnTo>
                  <a:lnTo>
                    <a:pt x="48655" y="42322"/>
                  </a:lnTo>
                  <a:lnTo>
                    <a:pt x="49273" y="42013"/>
                  </a:lnTo>
                  <a:lnTo>
                    <a:pt x="49890" y="41549"/>
                  </a:lnTo>
                  <a:lnTo>
                    <a:pt x="50354" y="40932"/>
                  </a:lnTo>
                  <a:lnTo>
                    <a:pt x="50663" y="40314"/>
                  </a:lnTo>
                  <a:lnTo>
                    <a:pt x="50972" y="39696"/>
                  </a:lnTo>
                  <a:lnTo>
                    <a:pt x="51126" y="39078"/>
                  </a:lnTo>
                  <a:lnTo>
                    <a:pt x="51281" y="38306"/>
                  </a:lnTo>
                  <a:lnTo>
                    <a:pt x="51126" y="37070"/>
                  </a:lnTo>
                  <a:lnTo>
                    <a:pt x="50663" y="35989"/>
                  </a:lnTo>
                  <a:lnTo>
                    <a:pt x="49890" y="35062"/>
                  </a:lnTo>
                  <a:lnTo>
                    <a:pt x="48964" y="34290"/>
                  </a:lnTo>
                  <a:lnTo>
                    <a:pt x="49273" y="32436"/>
                  </a:lnTo>
                  <a:lnTo>
                    <a:pt x="49581" y="31046"/>
                  </a:lnTo>
                  <a:lnTo>
                    <a:pt x="49890" y="29656"/>
                  </a:lnTo>
                  <a:lnTo>
                    <a:pt x="50354" y="28729"/>
                  </a:lnTo>
                  <a:lnTo>
                    <a:pt x="50817" y="27803"/>
                  </a:lnTo>
                  <a:lnTo>
                    <a:pt x="51281" y="27185"/>
                  </a:lnTo>
                  <a:lnTo>
                    <a:pt x="52362" y="26258"/>
                  </a:lnTo>
                  <a:lnTo>
                    <a:pt x="54061" y="25022"/>
                  </a:lnTo>
                  <a:lnTo>
                    <a:pt x="54370" y="24713"/>
                  </a:lnTo>
                  <a:lnTo>
                    <a:pt x="54524" y="24404"/>
                  </a:lnTo>
                  <a:lnTo>
                    <a:pt x="54679" y="23941"/>
                  </a:lnTo>
                  <a:lnTo>
                    <a:pt x="54833" y="23323"/>
                  </a:lnTo>
                  <a:lnTo>
                    <a:pt x="54833" y="21470"/>
                  </a:lnTo>
                  <a:lnTo>
                    <a:pt x="54679" y="20389"/>
                  </a:lnTo>
                  <a:lnTo>
                    <a:pt x="54370" y="19153"/>
                  </a:lnTo>
                  <a:lnTo>
                    <a:pt x="53752" y="17608"/>
                  </a:lnTo>
                  <a:lnTo>
                    <a:pt x="52980" y="16064"/>
                  </a:lnTo>
                  <a:lnTo>
                    <a:pt x="50972" y="12666"/>
                  </a:lnTo>
                  <a:lnTo>
                    <a:pt x="48346" y="8959"/>
                  </a:lnTo>
                  <a:lnTo>
                    <a:pt x="45720" y="5715"/>
                  </a:lnTo>
                  <a:lnTo>
                    <a:pt x="44330" y="4170"/>
                  </a:lnTo>
                  <a:lnTo>
                    <a:pt x="42940" y="2780"/>
                  </a:lnTo>
                  <a:lnTo>
                    <a:pt x="41550" y="1699"/>
                  </a:lnTo>
                  <a:lnTo>
                    <a:pt x="40314" y="772"/>
                  </a:lnTo>
                  <a:lnTo>
                    <a:pt x="39078" y="309"/>
                  </a:lnTo>
                  <a:lnTo>
                    <a:pt x="37997" y="0"/>
                  </a:lnTo>
                  <a:lnTo>
                    <a:pt x="37070" y="0"/>
                  </a:lnTo>
                  <a:lnTo>
                    <a:pt x="35989" y="309"/>
                  </a:lnTo>
                  <a:lnTo>
                    <a:pt x="34753" y="772"/>
                  </a:lnTo>
                  <a:lnTo>
                    <a:pt x="33518" y="1699"/>
                  </a:lnTo>
                  <a:lnTo>
                    <a:pt x="32128" y="2780"/>
                  </a:lnTo>
                  <a:lnTo>
                    <a:pt x="30737" y="4170"/>
                  </a:lnTo>
                  <a:lnTo>
                    <a:pt x="29347" y="5715"/>
                  </a:lnTo>
                  <a:lnTo>
                    <a:pt x="26567" y="8959"/>
                  </a:lnTo>
                  <a:lnTo>
                    <a:pt x="24096" y="12666"/>
                  </a:lnTo>
                  <a:lnTo>
                    <a:pt x="22088" y="16064"/>
                  </a:lnTo>
                  <a:lnTo>
                    <a:pt x="21315" y="17608"/>
                  </a:lnTo>
                  <a:lnTo>
                    <a:pt x="20698" y="19153"/>
                  </a:lnTo>
                  <a:lnTo>
                    <a:pt x="20389" y="20389"/>
                  </a:lnTo>
                  <a:lnTo>
                    <a:pt x="20234" y="21470"/>
                  </a:lnTo>
                  <a:lnTo>
                    <a:pt x="20234" y="23323"/>
                  </a:lnTo>
                  <a:lnTo>
                    <a:pt x="20234" y="23941"/>
                  </a:lnTo>
                  <a:lnTo>
                    <a:pt x="20389" y="24404"/>
                  </a:lnTo>
                  <a:lnTo>
                    <a:pt x="20698" y="24713"/>
                  </a:lnTo>
                  <a:lnTo>
                    <a:pt x="21006" y="25022"/>
                  </a:lnTo>
                  <a:lnTo>
                    <a:pt x="22706" y="26258"/>
                  </a:lnTo>
                  <a:lnTo>
                    <a:pt x="23632" y="27185"/>
                  </a:lnTo>
                  <a:lnTo>
                    <a:pt x="24250" y="27803"/>
                  </a:lnTo>
                  <a:lnTo>
                    <a:pt x="24714" y="28729"/>
                  </a:lnTo>
                  <a:lnTo>
                    <a:pt x="25022" y="29656"/>
                  </a:lnTo>
                  <a:lnTo>
                    <a:pt x="25486" y="31046"/>
                  </a:lnTo>
                  <a:lnTo>
                    <a:pt x="25795" y="32436"/>
                  </a:lnTo>
                  <a:lnTo>
                    <a:pt x="25949" y="34290"/>
                  </a:lnTo>
                  <a:lnTo>
                    <a:pt x="25022" y="35062"/>
                  </a:lnTo>
                  <a:lnTo>
                    <a:pt x="24405" y="35989"/>
                  </a:lnTo>
                  <a:lnTo>
                    <a:pt x="23941" y="37070"/>
                  </a:lnTo>
                  <a:lnTo>
                    <a:pt x="23787" y="38306"/>
                  </a:lnTo>
                  <a:lnTo>
                    <a:pt x="23787" y="39078"/>
                  </a:lnTo>
                  <a:lnTo>
                    <a:pt x="23941" y="39696"/>
                  </a:lnTo>
                  <a:lnTo>
                    <a:pt x="24250" y="40314"/>
                  </a:lnTo>
                  <a:lnTo>
                    <a:pt x="24714" y="40932"/>
                  </a:lnTo>
                  <a:lnTo>
                    <a:pt x="25177" y="41549"/>
                  </a:lnTo>
                  <a:lnTo>
                    <a:pt x="25640" y="42013"/>
                  </a:lnTo>
                  <a:lnTo>
                    <a:pt x="26258" y="42322"/>
                  </a:lnTo>
                  <a:lnTo>
                    <a:pt x="27030" y="42631"/>
                  </a:lnTo>
                  <a:lnTo>
                    <a:pt x="27030" y="54678"/>
                  </a:lnTo>
                  <a:lnTo>
                    <a:pt x="25022" y="53752"/>
                  </a:lnTo>
                  <a:lnTo>
                    <a:pt x="23169" y="52825"/>
                  </a:lnTo>
                  <a:lnTo>
                    <a:pt x="21315" y="51589"/>
                  </a:lnTo>
                  <a:lnTo>
                    <a:pt x="19616" y="50354"/>
                  </a:lnTo>
                  <a:lnTo>
                    <a:pt x="18072" y="48963"/>
                  </a:lnTo>
                  <a:lnTo>
                    <a:pt x="16527" y="47573"/>
                  </a:lnTo>
                  <a:lnTo>
                    <a:pt x="15137" y="45874"/>
                  </a:lnTo>
                  <a:lnTo>
                    <a:pt x="13901" y="44175"/>
                  </a:lnTo>
                  <a:lnTo>
                    <a:pt x="12820" y="42476"/>
                  </a:lnTo>
                  <a:lnTo>
                    <a:pt x="11739" y="40623"/>
                  </a:lnTo>
                  <a:lnTo>
                    <a:pt x="10812" y="38615"/>
                  </a:lnTo>
                  <a:lnTo>
                    <a:pt x="10194" y="36607"/>
                  </a:lnTo>
                  <a:lnTo>
                    <a:pt x="9576" y="34444"/>
                  </a:lnTo>
                  <a:lnTo>
                    <a:pt x="9113" y="32436"/>
                  </a:lnTo>
                  <a:lnTo>
                    <a:pt x="8959" y="30119"/>
                  </a:lnTo>
                  <a:lnTo>
                    <a:pt x="8804" y="27957"/>
                  </a:lnTo>
                  <a:lnTo>
                    <a:pt x="8804" y="25949"/>
                  </a:lnTo>
                  <a:lnTo>
                    <a:pt x="9113" y="23941"/>
                  </a:lnTo>
                  <a:lnTo>
                    <a:pt x="9422" y="21933"/>
                  </a:lnTo>
                  <a:lnTo>
                    <a:pt x="9885" y="20080"/>
                  </a:lnTo>
                  <a:lnTo>
                    <a:pt x="10503" y="18226"/>
                  </a:lnTo>
                  <a:lnTo>
                    <a:pt x="11121" y="16527"/>
                  </a:lnTo>
                  <a:lnTo>
                    <a:pt x="12048" y="14828"/>
                  </a:lnTo>
                  <a:lnTo>
                    <a:pt x="12820" y="13129"/>
                  </a:lnTo>
                  <a:lnTo>
                    <a:pt x="13901" y="11584"/>
                  </a:lnTo>
                  <a:lnTo>
                    <a:pt x="14983" y="10040"/>
                  </a:lnTo>
                  <a:lnTo>
                    <a:pt x="16218" y="8650"/>
                  </a:lnTo>
                  <a:lnTo>
                    <a:pt x="17608" y="7260"/>
                  </a:lnTo>
                  <a:lnTo>
                    <a:pt x="18999" y="6024"/>
                  </a:lnTo>
                  <a:lnTo>
                    <a:pt x="20389" y="4788"/>
                  </a:lnTo>
                  <a:lnTo>
                    <a:pt x="21933" y="3707"/>
                  </a:lnTo>
                  <a:lnTo>
                    <a:pt x="23632" y="2780"/>
                  </a:lnTo>
                  <a:lnTo>
                    <a:pt x="24096" y="2317"/>
                  </a:lnTo>
                  <a:lnTo>
                    <a:pt x="24250" y="1854"/>
                  </a:lnTo>
                  <a:lnTo>
                    <a:pt x="24405" y="1390"/>
                  </a:lnTo>
                  <a:lnTo>
                    <a:pt x="24250" y="772"/>
                  </a:lnTo>
                  <a:lnTo>
                    <a:pt x="23941" y="463"/>
                  </a:lnTo>
                  <a:lnTo>
                    <a:pt x="23632" y="154"/>
                  </a:lnTo>
                  <a:lnTo>
                    <a:pt x="23323" y="0"/>
                  </a:lnTo>
                  <a:close/>
                </a:path>
              </a:pathLst>
            </a:custGeom>
            <a:solidFill>
              <a:srgbClr val="1D958A"/>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7" name="Google Shape;477;p26"/>
            <p:cNvSpPr/>
            <p:nvPr/>
          </p:nvSpPr>
          <p:spPr>
            <a:xfrm>
              <a:off x="6609908" y="3071866"/>
              <a:ext cx="11788" cy="15902"/>
            </a:xfrm>
            <a:custGeom>
              <a:rect b="b" l="l" r="r" t="t"/>
              <a:pathLst>
                <a:path extrusionOk="0" h="4171" w="3090">
                  <a:moveTo>
                    <a:pt x="1081" y="0"/>
                  </a:moveTo>
                  <a:lnTo>
                    <a:pt x="772" y="155"/>
                  </a:lnTo>
                  <a:lnTo>
                    <a:pt x="309" y="618"/>
                  </a:lnTo>
                  <a:lnTo>
                    <a:pt x="0" y="1390"/>
                  </a:lnTo>
                  <a:lnTo>
                    <a:pt x="0" y="2163"/>
                  </a:lnTo>
                  <a:lnTo>
                    <a:pt x="0" y="2935"/>
                  </a:lnTo>
                  <a:lnTo>
                    <a:pt x="309" y="3553"/>
                  </a:lnTo>
                  <a:lnTo>
                    <a:pt x="772" y="4016"/>
                  </a:lnTo>
                  <a:lnTo>
                    <a:pt x="1081" y="4171"/>
                  </a:lnTo>
                  <a:lnTo>
                    <a:pt x="2008" y="4171"/>
                  </a:lnTo>
                  <a:lnTo>
                    <a:pt x="2317" y="4016"/>
                  </a:lnTo>
                  <a:lnTo>
                    <a:pt x="2780" y="3553"/>
                  </a:lnTo>
                  <a:lnTo>
                    <a:pt x="3089" y="2935"/>
                  </a:lnTo>
                  <a:lnTo>
                    <a:pt x="3089" y="2163"/>
                  </a:lnTo>
                  <a:lnTo>
                    <a:pt x="3089" y="1390"/>
                  </a:lnTo>
                  <a:lnTo>
                    <a:pt x="2780" y="618"/>
                  </a:lnTo>
                  <a:lnTo>
                    <a:pt x="2317" y="155"/>
                  </a:lnTo>
                  <a:lnTo>
                    <a:pt x="2008"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8" name="Google Shape;478;p26"/>
            <p:cNvSpPr/>
            <p:nvPr/>
          </p:nvSpPr>
          <p:spPr>
            <a:xfrm>
              <a:off x="6556284" y="3072453"/>
              <a:ext cx="12376" cy="15906"/>
            </a:xfrm>
            <a:custGeom>
              <a:rect b="b" l="l" r="r" t="t"/>
              <a:pathLst>
                <a:path extrusionOk="0" h="4172" w="3244">
                  <a:moveTo>
                    <a:pt x="1236" y="1"/>
                  </a:moveTo>
                  <a:lnTo>
                    <a:pt x="927" y="155"/>
                  </a:lnTo>
                  <a:lnTo>
                    <a:pt x="464" y="618"/>
                  </a:lnTo>
                  <a:lnTo>
                    <a:pt x="155" y="1236"/>
                  </a:lnTo>
                  <a:lnTo>
                    <a:pt x="0" y="2009"/>
                  </a:lnTo>
                  <a:lnTo>
                    <a:pt x="155" y="2781"/>
                  </a:lnTo>
                  <a:lnTo>
                    <a:pt x="464" y="3399"/>
                  </a:lnTo>
                  <a:lnTo>
                    <a:pt x="927" y="3862"/>
                  </a:lnTo>
                  <a:lnTo>
                    <a:pt x="1236" y="4017"/>
                  </a:lnTo>
                  <a:lnTo>
                    <a:pt x="1545" y="4171"/>
                  </a:lnTo>
                  <a:lnTo>
                    <a:pt x="2008" y="4017"/>
                  </a:lnTo>
                  <a:lnTo>
                    <a:pt x="2317" y="3862"/>
                  </a:lnTo>
                  <a:lnTo>
                    <a:pt x="2935" y="3399"/>
                  </a:lnTo>
                  <a:lnTo>
                    <a:pt x="3089" y="2781"/>
                  </a:lnTo>
                  <a:lnTo>
                    <a:pt x="3244" y="2009"/>
                  </a:lnTo>
                  <a:lnTo>
                    <a:pt x="3089" y="1236"/>
                  </a:lnTo>
                  <a:lnTo>
                    <a:pt x="2935" y="618"/>
                  </a:lnTo>
                  <a:lnTo>
                    <a:pt x="2317" y="155"/>
                  </a:lnTo>
                  <a:lnTo>
                    <a:pt x="2008" y="1"/>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9" name="Google Shape;479;p26"/>
            <p:cNvSpPr/>
            <p:nvPr/>
          </p:nvSpPr>
          <p:spPr>
            <a:xfrm>
              <a:off x="6505606" y="3080109"/>
              <a:ext cx="9434" cy="8250"/>
            </a:xfrm>
            <a:custGeom>
              <a:rect b="b" l="l" r="r" t="t"/>
              <a:pathLst>
                <a:path extrusionOk="0" h="2164" w="2473">
                  <a:moveTo>
                    <a:pt x="2472" y="1"/>
                  </a:moveTo>
                  <a:lnTo>
                    <a:pt x="2163" y="155"/>
                  </a:lnTo>
                  <a:lnTo>
                    <a:pt x="1854" y="310"/>
                  </a:lnTo>
                  <a:lnTo>
                    <a:pt x="1082" y="310"/>
                  </a:lnTo>
                  <a:lnTo>
                    <a:pt x="619" y="464"/>
                  </a:lnTo>
                  <a:lnTo>
                    <a:pt x="310" y="618"/>
                  </a:lnTo>
                  <a:lnTo>
                    <a:pt x="1" y="927"/>
                  </a:lnTo>
                  <a:lnTo>
                    <a:pt x="1" y="1391"/>
                  </a:lnTo>
                  <a:lnTo>
                    <a:pt x="1" y="1700"/>
                  </a:lnTo>
                  <a:lnTo>
                    <a:pt x="310" y="2009"/>
                  </a:lnTo>
                  <a:lnTo>
                    <a:pt x="619" y="2163"/>
                  </a:lnTo>
                  <a:lnTo>
                    <a:pt x="1545" y="2163"/>
                  </a:lnTo>
                  <a:lnTo>
                    <a:pt x="1854" y="2009"/>
                  </a:lnTo>
                  <a:lnTo>
                    <a:pt x="2318" y="1545"/>
                  </a:lnTo>
                  <a:lnTo>
                    <a:pt x="2472" y="1082"/>
                  </a:lnTo>
                  <a:lnTo>
                    <a:pt x="2472" y="618"/>
                  </a:lnTo>
                  <a:lnTo>
                    <a:pt x="2472" y="1"/>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0" name="Google Shape;480;p26"/>
            <p:cNvSpPr/>
            <p:nvPr/>
          </p:nvSpPr>
          <p:spPr>
            <a:xfrm>
              <a:off x="6474964" y="3052434"/>
              <a:ext cx="210371" cy="46524"/>
            </a:xfrm>
            <a:custGeom>
              <a:rect b="b" l="l" r="r" t="t"/>
              <a:pathLst>
                <a:path extrusionOk="0" h="12203" w="55143">
                  <a:moveTo>
                    <a:pt x="21162" y="2317"/>
                  </a:moveTo>
                  <a:lnTo>
                    <a:pt x="19154" y="4634"/>
                  </a:lnTo>
                  <a:lnTo>
                    <a:pt x="17455" y="6951"/>
                  </a:lnTo>
                  <a:lnTo>
                    <a:pt x="19926" y="10503"/>
                  </a:lnTo>
                  <a:lnTo>
                    <a:pt x="17764" y="10503"/>
                  </a:lnTo>
                  <a:lnTo>
                    <a:pt x="16374" y="8341"/>
                  </a:lnTo>
                  <a:lnTo>
                    <a:pt x="15138" y="10349"/>
                  </a:lnTo>
                  <a:lnTo>
                    <a:pt x="15138" y="10503"/>
                  </a:lnTo>
                  <a:lnTo>
                    <a:pt x="13130" y="10503"/>
                  </a:lnTo>
                  <a:lnTo>
                    <a:pt x="14211" y="8650"/>
                  </a:lnTo>
                  <a:lnTo>
                    <a:pt x="15447" y="6951"/>
                  </a:lnTo>
                  <a:lnTo>
                    <a:pt x="13284" y="3862"/>
                  </a:lnTo>
                  <a:lnTo>
                    <a:pt x="15292" y="3862"/>
                  </a:lnTo>
                  <a:lnTo>
                    <a:pt x="16528" y="5715"/>
                  </a:lnTo>
                  <a:lnTo>
                    <a:pt x="17609" y="4788"/>
                  </a:lnTo>
                  <a:lnTo>
                    <a:pt x="18690" y="3862"/>
                  </a:lnTo>
                  <a:lnTo>
                    <a:pt x="19926" y="3089"/>
                  </a:lnTo>
                  <a:lnTo>
                    <a:pt x="21162" y="2317"/>
                  </a:lnTo>
                  <a:close/>
                  <a:moveTo>
                    <a:pt x="44176" y="1390"/>
                  </a:moveTo>
                  <a:lnTo>
                    <a:pt x="44640" y="1545"/>
                  </a:lnTo>
                  <a:lnTo>
                    <a:pt x="44640" y="2780"/>
                  </a:lnTo>
                  <a:lnTo>
                    <a:pt x="43713" y="2780"/>
                  </a:lnTo>
                  <a:lnTo>
                    <a:pt x="43558" y="2935"/>
                  </a:lnTo>
                  <a:lnTo>
                    <a:pt x="43404" y="3244"/>
                  </a:lnTo>
                  <a:lnTo>
                    <a:pt x="43404" y="3553"/>
                  </a:lnTo>
                  <a:lnTo>
                    <a:pt x="43404" y="3862"/>
                  </a:lnTo>
                  <a:lnTo>
                    <a:pt x="45566" y="3862"/>
                  </a:lnTo>
                  <a:lnTo>
                    <a:pt x="45566" y="2008"/>
                  </a:lnTo>
                  <a:lnTo>
                    <a:pt x="47265" y="2008"/>
                  </a:lnTo>
                  <a:lnTo>
                    <a:pt x="47265" y="3862"/>
                  </a:lnTo>
                  <a:lnTo>
                    <a:pt x="48656" y="3862"/>
                  </a:lnTo>
                  <a:lnTo>
                    <a:pt x="48656" y="5097"/>
                  </a:lnTo>
                  <a:lnTo>
                    <a:pt x="47265" y="5097"/>
                  </a:lnTo>
                  <a:lnTo>
                    <a:pt x="47265" y="8341"/>
                  </a:lnTo>
                  <a:lnTo>
                    <a:pt x="47420" y="8804"/>
                  </a:lnTo>
                  <a:lnTo>
                    <a:pt x="47420" y="8959"/>
                  </a:lnTo>
                  <a:lnTo>
                    <a:pt x="47729" y="9113"/>
                  </a:lnTo>
                  <a:lnTo>
                    <a:pt x="48656" y="9113"/>
                  </a:lnTo>
                  <a:lnTo>
                    <a:pt x="48656" y="10503"/>
                  </a:lnTo>
                  <a:lnTo>
                    <a:pt x="46802" y="10503"/>
                  </a:lnTo>
                  <a:lnTo>
                    <a:pt x="46184" y="10194"/>
                  </a:lnTo>
                  <a:lnTo>
                    <a:pt x="45721" y="9731"/>
                  </a:lnTo>
                  <a:lnTo>
                    <a:pt x="45566" y="9422"/>
                  </a:lnTo>
                  <a:lnTo>
                    <a:pt x="45566" y="8959"/>
                  </a:lnTo>
                  <a:lnTo>
                    <a:pt x="45566" y="5097"/>
                  </a:lnTo>
                  <a:lnTo>
                    <a:pt x="43404" y="5097"/>
                  </a:lnTo>
                  <a:lnTo>
                    <a:pt x="43404" y="10503"/>
                  </a:lnTo>
                  <a:lnTo>
                    <a:pt x="41550" y="10503"/>
                  </a:lnTo>
                  <a:lnTo>
                    <a:pt x="41550" y="5097"/>
                  </a:lnTo>
                  <a:lnTo>
                    <a:pt x="40469" y="5097"/>
                  </a:lnTo>
                  <a:lnTo>
                    <a:pt x="40469" y="3862"/>
                  </a:lnTo>
                  <a:lnTo>
                    <a:pt x="41550" y="3862"/>
                  </a:lnTo>
                  <a:lnTo>
                    <a:pt x="41550" y="3398"/>
                  </a:lnTo>
                  <a:lnTo>
                    <a:pt x="41705" y="2626"/>
                  </a:lnTo>
                  <a:lnTo>
                    <a:pt x="42014" y="2008"/>
                  </a:lnTo>
                  <a:lnTo>
                    <a:pt x="42323" y="1699"/>
                  </a:lnTo>
                  <a:lnTo>
                    <a:pt x="42786" y="1545"/>
                  </a:lnTo>
                  <a:lnTo>
                    <a:pt x="43713" y="1390"/>
                  </a:lnTo>
                  <a:close/>
                  <a:moveTo>
                    <a:pt x="9423" y="3707"/>
                  </a:moveTo>
                  <a:lnTo>
                    <a:pt x="10504" y="3862"/>
                  </a:lnTo>
                  <a:lnTo>
                    <a:pt x="11431" y="4016"/>
                  </a:lnTo>
                  <a:lnTo>
                    <a:pt x="11740" y="4325"/>
                  </a:lnTo>
                  <a:lnTo>
                    <a:pt x="12049" y="4634"/>
                  </a:lnTo>
                  <a:lnTo>
                    <a:pt x="12203" y="5097"/>
                  </a:lnTo>
                  <a:lnTo>
                    <a:pt x="12358" y="5561"/>
                  </a:lnTo>
                  <a:lnTo>
                    <a:pt x="12358" y="8959"/>
                  </a:lnTo>
                  <a:lnTo>
                    <a:pt x="12358" y="9885"/>
                  </a:lnTo>
                  <a:lnTo>
                    <a:pt x="12512" y="10503"/>
                  </a:lnTo>
                  <a:lnTo>
                    <a:pt x="10813" y="10503"/>
                  </a:lnTo>
                  <a:lnTo>
                    <a:pt x="10659" y="10194"/>
                  </a:lnTo>
                  <a:lnTo>
                    <a:pt x="10659" y="9885"/>
                  </a:lnTo>
                  <a:lnTo>
                    <a:pt x="10195" y="10194"/>
                  </a:lnTo>
                  <a:lnTo>
                    <a:pt x="9577" y="10503"/>
                  </a:lnTo>
                  <a:lnTo>
                    <a:pt x="8342" y="10658"/>
                  </a:lnTo>
                  <a:lnTo>
                    <a:pt x="7569" y="10503"/>
                  </a:lnTo>
                  <a:lnTo>
                    <a:pt x="6797" y="10194"/>
                  </a:lnTo>
                  <a:lnTo>
                    <a:pt x="6334" y="9576"/>
                  </a:lnTo>
                  <a:lnTo>
                    <a:pt x="6179" y="9113"/>
                  </a:lnTo>
                  <a:lnTo>
                    <a:pt x="6179" y="8650"/>
                  </a:lnTo>
                  <a:lnTo>
                    <a:pt x="6179" y="8186"/>
                  </a:lnTo>
                  <a:lnTo>
                    <a:pt x="6334" y="7723"/>
                  </a:lnTo>
                  <a:lnTo>
                    <a:pt x="6951" y="7260"/>
                  </a:lnTo>
                  <a:lnTo>
                    <a:pt x="7569" y="6796"/>
                  </a:lnTo>
                  <a:lnTo>
                    <a:pt x="8342" y="6642"/>
                  </a:lnTo>
                  <a:lnTo>
                    <a:pt x="9268" y="6642"/>
                  </a:lnTo>
                  <a:lnTo>
                    <a:pt x="9886" y="6487"/>
                  </a:lnTo>
                  <a:lnTo>
                    <a:pt x="10350" y="6178"/>
                  </a:lnTo>
                  <a:lnTo>
                    <a:pt x="10504" y="6024"/>
                  </a:lnTo>
                  <a:lnTo>
                    <a:pt x="10504" y="5869"/>
                  </a:lnTo>
                  <a:lnTo>
                    <a:pt x="10504" y="5406"/>
                  </a:lnTo>
                  <a:lnTo>
                    <a:pt x="10195" y="5097"/>
                  </a:lnTo>
                  <a:lnTo>
                    <a:pt x="9886" y="4943"/>
                  </a:lnTo>
                  <a:lnTo>
                    <a:pt x="8959" y="4943"/>
                  </a:lnTo>
                  <a:lnTo>
                    <a:pt x="8496" y="5252"/>
                  </a:lnTo>
                  <a:lnTo>
                    <a:pt x="8342" y="5406"/>
                  </a:lnTo>
                  <a:lnTo>
                    <a:pt x="8187" y="5869"/>
                  </a:lnTo>
                  <a:lnTo>
                    <a:pt x="6334" y="5869"/>
                  </a:lnTo>
                  <a:lnTo>
                    <a:pt x="6488" y="5406"/>
                  </a:lnTo>
                  <a:lnTo>
                    <a:pt x="6643" y="4943"/>
                  </a:lnTo>
                  <a:lnTo>
                    <a:pt x="6951" y="4479"/>
                  </a:lnTo>
                  <a:lnTo>
                    <a:pt x="7415" y="4170"/>
                  </a:lnTo>
                  <a:lnTo>
                    <a:pt x="8342" y="3862"/>
                  </a:lnTo>
                  <a:lnTo>
                    <a:pt x="9423" y="3707"/>
                  </a:lnTo>
                  <a:close/>
                  <a:moveTo>
                    <a:pt x="22861" y="3862"/>
                  </a:moveTo>
                  <a:lnTo>
                    <a:pt x="23633" y="4016"/>
                  </a:lnTo>
                  <a:lnTo>
                    <a:pt x="24251" y="4170"/>
                  </a:lnTo>
                  <a:lnTo>
                    <a:pt x="24869" y="4479"/>
                  </a:lnTo>
                  <a:lnTo>
                    <a:pt x="25332" y="4788"/>
                  </a:lnTo>
                  <a:lnTo>
                    <a:pt x="25796" y="5252"/>
                  </a:lnTo>
                  <a:lnTo>
                    <a:pt x="26104" y="5869"/>
                  </a:lnTo>
                  <a:lnTo>
                    <a:pt x="26259" y="6642"/>
                  </a:lnTo>
                  <a:lnTo>
                    <a:pt x="26259" y="7260"/>
                  </a:lnTo>
                  <a:lnTo>
                    <a:pt x="26259" y="8032"/>
                  </a:lnTo>
                  <a:lnTo>
                    <a:pt x="26104" y="8650"/>
                  </a:lnTo>
                  <a:lnTo>
                    <a:pt x="25796" y="9268"/>
                  </a:lnTo>
                  <a:lnTo>
                    <a:pt x="25332" y="9731"/>
                  </a:lnTo>
                  <a:lnTo>
                    <a:pt x="24869" y="10194"/>
                  </a:lnTo>
                  <a:lnTo>
                    <a:pt x="24251" y="10503"/>
                  </a:lnTo>
                  <a:lnTo>
                    <a:pt x="23633" y="10658"/>
                  </a:lnTo>
                  <a:lnTo>
                    <a:pt x="22243" y="10658"/>
                  </a:lnTo>
                  <a:lnTo>
                    <a:pt x="21625" y="10503"/>
                  </a:lnTo>
                  <a:lnTo>
                    <a:pt x="21007" y="10194"/>
                  </a:lnTo>
                  <a:lnTo>
                    <a:pt x="20544" y="9731"/>
                  </a:lnTo>
                  <a:lnTo>
                    <a:pt x="20081" y="9268"/>
                  </a:lnTo>
                  <a:lnTo>
                    <a:pt x="19772" y="8650"/>
                  </a:lnTo>
                  <a:lnTo>
                    <a:pt x="19617" y="8032"/>
                  </a:lnTo>
                  <a:lnTo>
                    <a:pt x="19617" y="7260"/>
                  </a:lnTo>
                  <a:lnTo>
                    <a:pt x="19617" y="6642"/>
                  </a:lnTo>
                  <a:lnTo>
                    <a:pt x="19772" y="5869"/>
                  </a:lnTo>
                  <a:lnTo>
                    <a:pt x="20081" y="5252"/>
                  </a:lnTo>
                  <a:lnTo>
                    <a:pt x="20544" y="4788"/>
                  </a:lnTo>
                  <a:lnTo>
                    <a:pt x="21007" y="4479"/>
                  </a:lnTo>
                  <a:lnTo>
                    <a:pt x="21625" y="4170"/>
                  </a:lnTo>
                  <a:lnTo>
                    <a:pt x="22243" y="4016"/>
                  </a:lnTo>
                  <a:lnTo>
                    <a:pt x="22861" y="3862"/>
                  </a:lnTo>
                  <a:close/>
                  <a:moveTo>
                    <a:pt x="29966" y="3707"/>
                  </a:moveTo>
                  <a:lnTo>
                    <a:pt x="31047" y="3862"/>
                  </a:lnTo>
                  <a:lnTo>
                    <a:pt x="31819" y="4170"/>
                  </a:lnTo>
                  <a:lnTo>
                    <a:pt x="32283" y="4479"/>
                  </a:lnTo>
                  <a:lnTo>
                    <a:pt x="32592" y="4788"/>
                  </a:lnTo>
                  <a:lnTo>
                    <a:pt x="32746" y="5252"/>
                  </a:lnTo>
                  <a:lnTo>
                    <a:pt x="32901" y="5869"/>
                  </a:lnTo>
                  <a:lnTo>
                    <a:pt x="31202" y="5869"/>
                  </a:lnTo>
                  <a:lnTo>
                    <a:pt x="31047" y="5406"/>
                  </a:lnTo>
                  <a:lnTo>
                    <a:pt x="30738" y="5097"/>
                  </a:lnTo>
                  <a:lnTo>
                    <a:pt x="30429" y="4943"/>
                  </a:lnTo>
                  <a:lnTo>
                    <a:pt x="29503" y="4943"/>
                  </a:lnTo>
                  <a:lnTo>
                    <a:pt x="29194" y="5097"/>
                  </a:lnTo>
                  <a:lnTo>
                    <a:pt x="29039" y="5252"/>
                  </a:lnTo>
                  <a:lnTo>
                    <a:pt x="28885" y="5561"/>
                  </a:lnTo>
                  <a:lnTo>
                    <a:pt x="28885" y="5715"/>
                  </a:lnTo>
                  <a:lnTo>
                    <a:pt x="29039" y="5869"/>
                  </a:lnTo>
                  <a:lnTo>
                    <a:pt x="29503" y="6178"/>
                  </a:lnTo>
                  <a:lnTo>
                    <a:pt x="30120" y="6333"/>
                  </a:lnTo>
                  <a:lnTo>
                    <a:pt x="30893" y="6487"/>
                  </a:lnTo>
                  <a:lnTo>
                    <a:pt x="31665" y="6796"/>
                  </a:lnTo>
                  <a:lnTo>
                    <a:pt x="32437" y="7105"/>
                  </a:lnTo>
                  <a:lnTo>
                    <a:pt x="32901" y="7569"/>
                  </a:lnTo>
                  <a:lnTo>
                    <a:pt x="32901" y="7877"/>
                  </a:lnTo>
                  <a:lnTo>
                    <a:pt x="33055" y="8341"/>
                  </a:lnTo>
                  <a:lnTo>
                    <a:pt x="32901" y="8959"/>
                  </a:lnTo>
                  <a:lnTo>
                    <a:pt x="32746" y="9422"/>
                  </a:lnTo>
                  <a:lnTo>
                    <a:pt x="32437" y="9885"/>
                  </a:lnTo>
                  <a:lnTo>
                    <a:pt x="32128" y="10194"/>
                  </a:lnTo>
                  <a:lnTo>
                    <a:pt x="31665" y="10349"/>
                  </a:lnTo>
                  <a:lnTo>
                    <a:pt x="31202" y="10503"/>
                  </a:lnTo>
                  <a:lnTo>
                    <a:pt x="29966" y="10658"/>
                  </a:lnTo>
                  <a:lnTo>
                    <a:pt x="28885" y="10503"/>
                  </a:lnTo>
                  <a:lnTo>
                    <a:pt x="27958" y="10194"/>
                  </a:lnTo>
                  <a:lnTo>
                    <a:pt x="27495" y="9885"/>
                  </a:lnTo>
                  <a:lnTo>
                    <a:pt x="27186" y="9422"/>
                  </a:lnTo>
                  <a:lnTo>
                    <a:pt x="27031" y="8959"/>
                  </a:lnTo>
                  <a:lnTo>
                    <a:pt x="27031" y="8341"/>
                  </a:lnTo>
                  <a:lnTo>
                    <a:pt x="28730" y="8341"/>
                  </a:lnTo>
                  <a:lnTo>
                    <a:pt x="28730" y="8804"/>
                  </a:lnTo>
                  <a:lnTo>
                    <a:pt x="29039" y="9113"/>
                  </a:lnTo>
                  <a:lnTo>
                    <a:pt x="29503" y="9422"/>
                  </a:lnTo>
                  <a:lnTo>
                    <a:pt x="30429" y="9422"/>
                  </a:lnTo>
                  <a:lnTo>
                    <a:pt x="30893" y="9268"/>
                  </a:lnTo>
                  <a:lnTo>
                    <a:pt x="31047" y="8959"/>
                  </a:lnTo>
                  <a:lnTo>
                    <a:pt x="31202" y="8650"/>
                  </a:lnTo>
                  <a:lnTo>
                    <a:pt x="31047" y="8186"/>
                  </a:lnTo>
                  <a:lnTo>
                    <a:pt x="30738" y="8032"/>
                  </a:lnTo>
                  <a:lnTo>
                    <a:pt x="29194" y="7569"/>
                  </a:lnTo>
                  <a:lnTo>
                    <a:pt x="28421" y="7414"/>
                  </a:lnTo>
                  <a:lnTo>
                    <a:pt x="27804" y="7105"/>
                  </a:lnTo>
                  <a:lnTo>
                    <a:pt x="27340" y="6642"/>
                  </a:lnTo>
                  <a:lnTo>
                    <a:pt x="27186" y="6178"/>
                  </a:lnTo>
                  <a:lnTo>
                    <a:pt x="27186" y="5869"/>
                  </a:lnTo>
                  <a:lnTo>
                    <a:pt x="27186" y="5252"/>
                  </a:lnTo>
                  <a:lnTo>
                    <a:pt x="27340" y="4788"/>
                  </a:lnTo>
                  <a:lnTo>
                    <a:pt x="27649" y="4479"/>
                  </a:lnTo>
                  <a:lnTo>
                    <a:pt x="27958" y="4170"/>
                  </a:lnTo>
                  <a:lnTo>
                    <a:pt x="28885" y="3862"/>
                  </a:lnTo>
                  <a:lnTo>
                    <a:pt x="29966" y="3707"/>
                  </a:lnTo>
                  <a:close/>
                  <a:moveTo>
                    <a:pt x="36917" y="3707"/>
                  </a:moveTo>
                  <a:lnTo>
                    <a:pt x="37689" y="3862"/>
                  </a:lnTo>
                  <a:lnTo>
                    <a:pt x="38307" y="4016"/>
                  </a:lnTo>
                  <a:lnTo>
                    <a:pt x="38925" y="4325"/>
                  </a:lnTo>
                  <a:lnTo>
                    <a:pt x="39388" y="4634"/>
                  </a:lnTo>
                  <a:lnTo>
                    <a:pt x="39697" y="5252"/>
                  </a:lnTo>
                  <a:lnTo>
                    <a:pt x="40006" y="5715"/>
                  </a:lnTo>
                  <a:lnTo>
                    <a:pt x="40315" y="6487"/>
                  </a:lnTo>
                  <a:lnTo>
                    <a:pt x="40315" y="7260"/>
                  </a:lnTo>
                  <a:lnTo>
                    <a:pt x="40315" y="7877"/>
                  </a:lnTo>
                  <a:lnTo>
                    <a:pt x="40006" y="8650"/>
                  </a:lnTo>
                  <a:lnTo>
                    <a:pt x="39697" y="9268"/>
                  </a:lnTo>
                  <a:lnTo>
                    <a:pt x="39388" y="9731"/>
                  </a:lnTo>
                  <a:lnTo>
                    <a:pt x="38925" y="10040"/>
                  </a:lnTo>
                  <a:lnTo>
                    <a:pt x="38307" y="10349"/>
                  </a:lnTo>
                  <a:lnTo>
                    <a:pt x="37689" y="10503"/>
                  </a:lnTo>
                  <a:lnTo>
                    <a:pt x="36917" y="10658"/>
                  </a:lnTo>
                  <a:lnTo>
                    <a:pt x="36144" y="10503"/>
                  </a:lnTo>
                  <a:lnTo>
                    <a:pt x="35526" y="10349"/>
                  </a:lnTo>
                  <a:lnTo>
                    <a:pt x="34909" y="10040"/>
                  </a:lnTo>
                  <a:lnTo>
                    <a:pt x="34445" y="9731"/>
                  </a:lnTo>
                  <a:lnTo>
                    <a:pt x="34136" y="9268"/>
                  </a:lnTo>
                  <a:lnTo>
                    <a:pt x="33827" y="8650"/>
                  </a:lnTo>
                  <a:lnTo>
                    <a:pt x="33673" y="7877"/>
                  </a:lnTo>
                  <a:lnTo>
                    <a:pt x="33519" y="7260"/>
                  </a:lnTo>
                  <a:lnTo>
                    <a:pt x="33673" y="6487"/>
                  </a:lnTo>
                  <a:lnTo>
                    <a:pt x="33827" y="5715"/>
                  </a:lnTo>
                  <a:lnTo>
                    <a:pt x="34136" y="5252"/>
                  </a:lnTo>
                  <a:lnTo>
                    <a:pt x="34445" y="4634"/>
                  </a:lnTo>
                  <a:lnTo>
                    <a:pt x="34909" y="4325"/>
                  </a:lnTo>
                  <a:lnTo>
                    <a:pt x="35526" y="4016"/>
                  </a:lnTo>
                  <a:lnTo>
                    <a:pt x="36144" y="3862"/>
                  </a:lnTo>
                  <a:lnTo>
                    <a:pt x="36917" y="3707"/>
                  </a:lnTo>
                  <a:close/>
                  <a:moveTo>
                    <a:pt x="3862" y="0"/>
                  </a:moveTo>
                  <a:lnTo>
                    <a:pt x="1" y="12202"/>
                  </a:lnTo>
                  <a:lnTo>
                    <a:pt x="51281" y="12202"/>
                  </a:lnTo>
                  <a:lnTo>
                    <a:pt x="55143"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481" name="Google Shape;481;p26"/>
          <p:cNvSpPr/>
          <p:nvPr/>
        </p:nvSpPr>
        <p:spPr>
          <a:xfrm>
            <a:off x="5129" y="-6637"/>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482" name="Google Shape;482;p26"/>
          <p:cNvPicPr preferRelativeResize="0"/>
          <p:nvPr/>
        </p:nvPicPr>
        <p:blipFill>
          <a:blip r:embed="rId3">
            <a:alphaModFix/>
          </a:blip>
          <a:stretch>
            <a:fillRect/>
          </a:stretch>
        </p:blipFill>
        <p:spPr>
          <a:xfrm>
            <a:off x="155725" y="91875"/>
            <a:ext cx="1615275" cy="345675"/>
          </a:xfrm>
          <a:prstGeom prst="rect">
            <a:avLst/>
          </a:prstGeom>
          <a:noFill/>
          <a:ln>
            <a:noFill/>
          </a:ln>
        </p:spPr>
      </p:pic>
      <p:sp>
        <p:nvSpPr>
          <p:cNvPr id="483" name="Google Shape;483;p26"/>
          <p:cNvSpPr txBox="1"/>
          <p:nvPr/>
        </p:nvSpPr>
        <p:spPr>
          <a:xfrm>
            <a:off x="1771004"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484" name="Google Shape;484;p26"/>
          <p:cNvPicPr preferRelativeResize="0"/>
          <p:nvPr/>
        </p:nvPicPr>
        <p:blipFill>
          <a:blip r:embed="rId4">
            <a:alphaModFix/>
          </a:blip>
          <a:stretch>
            <a:fillRect/>
          </a:stretch>
        </p:blipFill>
        <p:spPr>
          <a:xfrm>
            <a:off x="2066500" y="91913"/>
            <a:ext cx="1386450" cy="345600"/>
          </a:xfrm>
          <a:prstGeom prst="rect">
            <a:avLst/>
          </a:prstGeom>
          <a:noFill/>
          <a:ln>
            <a:noFill/>
          </a:ln>
        </p:spPr>
      </p:pic>
      <p:sp>
        <p:nvSpPr>
          <p:cNvPr id="485" name="Google Shape;485;p26"/>
          <p:cNvSpPr txBox="1"/>
          <p:nvPr/>
        </p:nvSpPr>
        <p:spPr>
          <a:xfrm>
            <a:off x="6707400" y="46025"/>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98"/>
          <p:cNvSpPr/>
          <p:nvPr/>
        </p:nvSpPr>
        <p:spPr>
          <a:xfrm>
            <a:off x="6213" y="890275"/>
            <a:ext cx="11691900" cy="5693400"/>
          </a:xfrm>
          <a:prstGeom prst="rect">
            <a:avLst/>
          </a:prstGeom>
          <a:solidFill>
            <a:srgbClr val="26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532"/>
              </a:solidFill>
            </a:endParaRPr>
          </a:p>
        </p:txBody>
      </p:sp>
      <p:sp>
        <p:nvSpPr>
          <p:cNvPr id="1305" name="Google Shape;1305;p98"/>
          <p:cNvSpPr/>
          <p:nvPr/>
        </p:nvSpPr>
        <p:spPr>
          <a:xfrm>
            <a:off x="2871725" y="3468400"/>
            <a:ext cx="5931600" cy="893700"/>
          </a:xfrm>
          <a:prstGeom prst="roundRect">
            <a:avLst>
              <a:gd fmla="val 16667" name="adj"/>
            </a:avLst>
          </a:prstGeom>
          <a:solidFill>
            <a:srgbClr val="141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8"/>
          <p:cNvSpPr txBox="1"/>
          <p:nvPr/>
        </p:nvSpPr>
        <p:spPr>
          <a:xfrm>
            <a:off x="100" y="196075"/>
            <a:ext cx="1170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rPr b="1" lang="en" sz="3000">
                <a:solidFill>
                  <a:srgbClr val="F0EEC5"/>
                </a:solidFill>
                <a:latin typeface="Open Sans"/>
                <a:ea typeface="Open Sans"/>
                <a:cs typeface="Open Sans"/>
                <a:sym typeface="Open Sans"/>
              </a:rPr>
              <a:t>Review what you learned!</a:t>
            </a:r>
            <a:endParaRPr b="1" sz="3000">
              <a:solidFill>
                <a:srgbClr val="F0EEC5"/>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0EEC5"/>
              </a:solidFill>
              <a:latin typeface="Open Sans"/>
              <a:ea typeface="Open Sans"/>
              <a:cs typeface="Open Sans"/>
              <a:sym typeface="Open Sans"/>
            </a:endParaRPr>
          </a:p>
        </p:txBody>
      </p:sp>
      <p:sp>
        <p:nvSpPr>
          <p:cNvPr id="1307" name="Google Shape;1307;p98"/>
          <p:cNvSpPr/>
          <p:nvPr/>
        </p:nvSpPr>
        <p:spPr>
          <a:xfrm>
            <a:off x="2988800" y="3468400"/>
            <a:ext cx="5726700" cy="8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1D958A"/>
                </a:solidFill>
                <a:latin typeface="Open Sans"/>
                <a:ea typeface="Open Sans"/>
                <a:cs typeface="Open Sans"/>
                <a:sym typeface="Open Sans"/>
              </a:rPr>
              <a:t>http://mlhlocal.host/quiz</a:t>
            </a:r>
            <a:endParaRPr sz="3000">
              <a:solidFill>
                <a:srgbClr val="1D958A"/>
              </a:solidFill>
            </a:endParaRPr>
          </a:p>
        </p:txBody>
      </p:sp>
      <p:sp>
        <p:nvSpPr>
          <p:cNvPr id="1308" name="Google Shape;1308;p98"/>
          <p:cNvSpPr txBox="1"/>
          <p:nvPr/>
        </p:nvSpPr>
        <p:spPr>
          <a:xfrm>
            <a:off x="2038713" y="195840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EFEEC5"/>
                </a:solidFill>
                <a:latin typeface="Open Sans SemiBold"/>
                <a:ea typeface="Open Sans SemiBold"/>
                <a:cs typeface="Open Sans SemiBold"/>
                <a:sym typeface="Open Sans SemiBold"/>
              </a:rPr>
              <a:t>We created a fun quiz to test your knowledge and see what you learned from this workshop.  </a:t>
            </a:r>
            <a:endParaRPr sz="2200">
              <a:solidFill>
                <a:srgbClr val="EFEEC5"/>
              </a:solidFill>
              <a:latin typeface="Open Sans SemiBold"/>
              <a:ea typeface="Open Sans SemiBold"/>
              <a:cs typeface="Open Sans SemiBold"/>
              <a:sym typeface="Open Sans SemiBo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99"/>
          <p:cNvSpPr txBox="1"/>
          <p:nvPr/>
        </p:nvSpPr>
        <p:spPr>
          <a:xfrm>
            <a:off x="-1" y="927725"/>
            <a:ext cx="117042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F0EEC5"/>
                </a:solidFill>
                <a:latin typeface="Open Sans"/>
                <a:ea typeface="Open Sans"/>
                <a:cs typeface="Open Sans"/>
                <a:sym typeface="Open Sans"/>
              </a:rPr>
              <a:t>Table of Contents</a:t>
            </a:r>
            <a:endParaRPr b="1" sz="5200">
              <a:solidFill>
                <a:srgbClr val="F0EEC5"/>
              </a:solidFill>
              <a:latin typeface="Open Sans"/>
              <a:ea typeface="Open Sans"/>
              <a:cs typeface="Open Sans"/>
              <a:sym typeface="Open Sans"/>
            </a:endParaRPr>
          </a:p>
        </p:txBody>
      </p:sp>
      <p:sp>
        <p:nvSpPr>
          <p:cNvPr id="1314" name="Google Shape;1314;p99"/>
          <p:cNvSpPr txBox="1"/>
          <p:nvPr/>
        </p:nvSpPr>
        <p:spPr>
          <a:xfrm>
            <a:off x="3754800" y="2256950"/>
            <a:ext cx="41946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1.</a:t>
            </a:r>
            <a:r>
              <a:rPr lang="en" sz="2400">
                <a:solidFill>
                  <a:schemeClr val="lt1"/>
                </a:solidFill>
                <a:latin typeface="Open Sans"/>
                <a:ea typeface="Open Sans"/>
                <a:cs typeface="Open Sans"/>
                <a:sym typeface="Open Sans"/>
              </a:rPr>
              <a:t> Intro to Git and GitHub</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lt1"/>
                </a:solidFill>
                <a:latin typeface="Open Sans"/>
                <a:ea typeface="Open Sans"/>
                <a:cs typeface="Open Sans"/>
                <a:sym typeface="Open Sans"/>
              </a:rPr>
              <a:t>2.</a:t>
            </a:r>
            <a:r>
              <a:rPr lang="en" sz="2400">
                <a:solidFill>
                  <a:schemeClr val="lt1"/>
                </a:solidFill>
                <a:latin typeface="Open Sans"/>
                <a:ea typeface="Open Sans"/>
                <a:cs typeface="Open Sans"/>
                <a:sym typeface="Open Sans"/>
              </a:rPr>
              <a:t> Set up GitKraken</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3.</a:t>
            </a:r>
            <a:r>
              <a:rPr lang="en" sz="2400">
                <a:solidFill>
                  <a:schemeClr val="lt1"/>
                </a:solidFill>
                <a:latin typeface="Open Sans"/>
                <a:ea typeface="Open Sans"/>
                <a:cs typeface="Open Sans"/>
                <a:sym typeface="Open Sans"/>
              </a:rPr>
              <a:t> Collaborate! </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4</a:t>
            </a:r>
            <a:r>
              <a:rPr lang="en" sz="2400">
                <a:solidFill>
                  <a:schemeClr val="lt1"/>
                </a:solidFill>
                <a:latin typeface="Open Sans"/>
                <a:ea typeface="Open Sans"/>
                <a:cs typeface="Open Sans"/>
                <a:sym typeface="Open Sans"/>
              </a:rPr>
              <a:t>. Review and Quiz</a:t>
            </a:r>
            <a:endParaRPr sz="24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b="1" lang="en" sz="2400">
                <a:solidFill>
                  <a:schemeClr val="lt1"/>
                </a:solidFill>
                <a:latin typeface="Open Sans"/>
                <a:ea typeface="Open Sans"/>
                <a:cs typeface="Open Sans"/>
                <a:sym typeface="Open Sans"/>
              </a:rPr>
              <a:t>5. </a:t>
            </a:r>
            <a:r>
              <a:rPr lang="en" sz="2400">
                <a:solidFill>
                  <a:schemeClr val="lt1"/>
                </a:solidFill>
                <a:latin typeface="Open Sans"/>
                <a:ea typeface="Open Sans"/>
                <a:cs typeface="Open Sans"/>
                <a:sym typeface="Open Sans"/>
              </a:rPr>
              <a:t>Wrap Up and Next Steps</a:t>
            </a:r>
            <a:endParaRPr sz="2400">
              <a:solidFill>
                <a:schemeClr val="lt1"/>
              </a:solidFill>
              <a:latin typeface="Open Sans"/>
              <a:ea typeface="Open Sans"/>
              <a:cs typeface="Open Sans"/>
              <a:sym typeface="Open Sans"/>
            </a:endParaRPr>
          </a:p>
        </p:txBody>
      </p:sp>
      <p:sp>
        <p:nvSpPr>
          <p:cNvPr id="1315" name="Google Shape;1315;p99"/>
          <p:cNvSpPr/>
          <p:nvPr/>
        </p:nvSpPr>
        <p:spPr>
          <a:xfrm>
            <a:off x="3084925" y="4576300"/>
            <a:ext cx="576000" cy="339300"/>
          </a:xfrm>
          <a:prstGeom prst="homePlate">
            <a:avLst>
              <a:gd fmla="val 50281" name="adj"/>
            </a:avLst>
          </a:prstGeom>
          <a:solidFill>
            <a:srgbClr val="209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99"/>
          <p:cNvSpPr/>
          <p:nvPr/>
        </p:nvSpPr>
        <p:spPr>
          <a:xfrm>
            <a:off x="5129" y="-12"/>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317" name="Google Shape;1317;p99"/>
          <p:cNvPicPr preferRelativeResize="0"/>
          <p:nvPr/>
        </p:nvPicPr>
        <p:blipFill>
          <a:blip r:embed="rId3">
            <a:alphaModFix/>
          </a:blip>
          <a:stretch>
            <a:fillRect/>
          </a:stretch>
        </p:blipFill>
        <p:spPr>
          <a:xfrm>
            <a:off x="155725" y="98500"/>
            <a:ext cx="1615275" cy="345675"/>
          </a:xfrm>
          <a:prstGeom prst="rect">
            <a:avLst/>
          </a:prstGeom>
          <a:noFill/>
          <a:ln>
            <a:noFill/>
          </a:ln>
        </p:spPr>
      </p:pic>
      <p:sp>
        <p:nvSpPr>
          <p:cNvPr id="1318" name="Google Shape;1318;p99"/>
          <p:cNvSpPr txBox="1"/>
          <p:nvPr/>
        </p:nvSpPr>
        <p:spPr>
          <a:xfrm>
            <a:off x="1771004" y="105188"/>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1319" name="Google Shape;1319;p99"/>
          <p:cNvPicPr preferRelativeResize="0"/>
          <p:nvPr/>
        </p:nvPicPr>
        <p:blipFill>
          <a:blip r:embed="rId4">
            <a:alphaModFix/>
          </a:blip>
          <a:stretch>
            <a:fillRect/>
          </a:stretch>
        </p:blipFill>
        <p:spPr>
          <a:xfrm>
            <a:off x="2066500" y="98538"/>
            <a:ext cx="1386450" cy="345600"/>
          </a:xfrm>
          <a:prstGeom prst="rect">
            <a:avLst/>
          </a:prstGeom>
          <a:noFill/>
          <a:ln>
            <a:noFill/>
          </a:ln>
        </p:spPr>
      </p:pic>
      <p:sp>
        <p:nvSpPr>
          <p:cNvPr id="1320" name="Google Shape;1320;p99"/>
          <p:cNvSpPr txBox="1"/>
          <p:nvPr/>
        </p:nvSpPr>
        <p:spPr>
          <a:xfrm>
            <a:off x="6707400" y="52650"/>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100"/>
          <p:cNvSpPr/>
          <p:nvPr/>
        </p:nvSpPr>
        <p:spPr>
          <a:xfrm rot="5400000">
            <a:off x="4484863" y="610525"/>
            <a:ext cx="2637300" cy="8254800"/>
          </a:xfrm>
          <a:prstGeom prst="chevron">
            <a:avLst>
              <a:gd fmla="val 20758" name="adj"/>
            </a:avLst>
          </a:prstGeom>
          <a:solidFill>
            <a:srgbClr val="262532"/>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0"/>
          <p:cNvSpPr txBox="1"/>
          <p:nvPr/>
        </p:nvSpPr>
        <p:spPr>
          <a:xfrm>
            <a:off x="1744588" y="4191900"/>
            <a:ext cx="8128200" cy="196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EEEEEE"/>
                </a:solidFill>
                <a:latin typeface="Open Sans"/>
                <a:ea typeface="Open Sans"/>
                <a:cs typeface="Open Sans"/>
                <a:sym typeface="Open Sans"/>
              </a:rPr>
              <a:t>Extra Practice Problem 2:</a:t>
            </a:r>
            <a:r>
              <a:rPr b="1" lang="en" sz="2400">
                <a:solidFill>
                  <a:srgbClr val="0B161D"/>
                </a:solidFill>
                <a:latin typeface="Open Sans"/>
                <a:ea typeface="Open Sans"/>
                <a:cs typeface="Open Sans"/>
                <a:sym typeface="Open Sans"/>
              </a:rPr>
              <a:t> </a:t>
            </a:r>
            <a:endParaRPr sz="2400">
              <a:solidFill>
                <a:srgbClr val="0B161D"/>
              </a:solidFill>
              <a:latin typeface="Open Sans"/>
              <a:ea typeface="Open Sans"/>
              <a:cs typeface="Open Sans"/>
              <a:sym typeface="Open Sans"/>
            </a:endParaRPr>
          </a:p>
          <a:p>
            <a:pPr indent="0" lvl="0" marL="0" rtl="0" algn="ctr">
              <a:lnSpc>
                <a:spcPct val="115000"/>
              </a:lnSpc>
              <a:spcBef>
                <a:spcPts val="1000"/>
              </a:spcBef>
              <a:spcAft>
                <a:spcPts val="1000"/>
              </a:spcAft>
              <a:buClr>
                <a:srgbClr val="000000"/>
              </a:buClr>
              <a:buSzPts val="1100"/>
              <a:buFont typeface="Arial"/>
              <a:buNone/>
            </a:pPr>
            <a:r>
              <a:rPr b="1" lang="en" sz="2200">
                <a:solidFill>
                  <a:srgbClr val="20968B"/>
                </a:solidFill>
                <a:latin typeface="Open Sans"/>
                <a:ea typeface="Open Sans"/>
                <a:cs typeface="Open Sans"/>
                <a:sym typeface="Open Sans"/>
              </a:rPr>
              <a:t>Become a GitKraken Ambassador!</a:t>
            </a:r>
            <a:endParaRPr b="1" sz="2200">
              <a:solidFill>
                <a:srgbClr val="20968B"/>
              </a:solidFill>
              <a:latin typeface="Open Sans"/>
              <a:ea typeface="Open Sans"/>
              <a:cs typeface="Open Sans"/>
              <a:sym typeface="Open Sans"/>
            </a:endParaRPr>
          </a:p>
        </p:txBody>
      </p:sp>
      <p:pic>
        <p:nvPicPr>
          <p:cNvPr id="1327" name="Google Shape;1327;p100"/>
          <p:cNvPicPr preferRelativeResize="0"/>
          <p:nvPr/>
        </p:nvPicPr>
        <p:blipFill>
          <a:blip r:embed="rId3">
            <a:alphaModFix/>
          </a:blip>
          <a:stretch>
            <a:fillRect/>
          </a:stretch>
        </p:blipFill>
        <p:spPr>
          <a:xfrm rot="8319626">
            <a:off x="8044604" y="3167516"/>
            <a:ext cx="1731814" cy="1730473"/>
          </a:xfrm>
          <a:prstGeom prst="rect">
            <a:avLst/>
          </a:prstGeom>
          <a:noFill/>
          <a:ln>
            <a:noFill/>
          </a:ln>
        </p:spPr>
      </p:pic>
      <p:sp>
        <p:nvSpPr>
          <p:cNvPr id="1328" name="Google Shape;1328;p100"/>
          <p:cNvSpPr/>
          <p:nvPr/>
        </p:nvSpPr>
        <p:spPr>
          <a:xfrm rot="5400000">
            <a:off x="4700338" y="-1277950"/>
            <a:ext cx="2216700" cy="8265300"/>
          </a:xfrm>
          <a:prstGeom prst="homePlate">
            <a:avLst>
              <a:gd fmla="val 22102" name="adj"/>
            </a:avLst>
          </a:prstGeom>
          <a:solidFill>
            <a:srgbClr val="262532"/>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0"/>
          <p:cNvSpPr txBox="1"/>
          <p:nvPr/>
        </p:nvSpPr>
        <p:spPr>
          <a:xfrm>
            <a:off x="1744588" y="2033575"/>
            <a:ext cx="8128200" cy="206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EEEEEE"/>
                </a:solidFill>
                <a:latin typeface="Open Sans"/>
                <a:ea typeface="Open Sans"/>
                <a:cs typeface="Open Sans"/>
                <a:sym typeface="Open Sans"/>
              </a:rPr>
              <a:t>Extra Practice Problem 1: </a:t>
            </a:r>
            <a:endParaRPr sz="2400">
              <a:solidFill>
                <a:srgbClr val="EEEEEE"/>
              </a:solidFill>
              <a:latin typeface="Open Sans"/>
              <a:ea typeface="Open Sans"/>
              <a:cs typeface="Open Sans"/>
              <a:sym typeface="Open Sans"/>
            </a:endParaRPr>
          </a:p>
          <a:p>
            <a:pPr indent="0" lvl="0" marL="0" rtl="0" algn="ctr">
              <a:lnSpc>
                <a:spcPct val="115000"/>
              </a:lnSpc>
              <a:spcBef>
                <a:spcPts val="1000"/>
              </a:spcBef>
              <a:spcAft>
                <a:spcPts val="1000"/>
              </a:spcAft>
              <a:buNone/>
            </a:pPr>
            <a:r>
              <a:rPr b="1" lang="en" sz="2200">
                <a:solidFill>
                  <a:srgbClr val="20968B"/>
                </a:solidFill>
                <a:latin typeface="Open Sans"/>
                <a:ea typeface="Open Sans"/>
                <a:cs typeface="Open Sans"/>
                <a:sym typeface="Open Sans"/>
              </a:rPr>
              <a:t>Deploy your Team Website using GitHub Pages</a:t>
            </a:r>
            <a:endParaRPr b="1" sz="2200">
              <a:solidFill>
                <a:srgbClr val="20968B"/>
              </a:solidFill>
              <a:latin typeface="Open Sans"/>
              <a:ea typeface="Open Sans"/>
              <a:cs typeface="Open Sans"/>
              <a:sym typeface="Open Sans"/>
            </a:endParaRPr>
          </a:p>
        </p:txBody>
      </p:sp>
      <p:sp>
        <p:nvSpPr>
          <p:cNvPr id="1330" name="Google Shape;1330;p100"/>
          <p:cNvSpPr txBox="1"/>
          <p:nvPr/>
        </p:nvSpPr>
        <p:spPr>
          <a:xfrm>
            <a:off x="1495588" y="869850"/>
            <a:ext cx="8626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Keep Learning</a:t>
            </a:r>
            <a:endParaRPr b="1" sz="3000">
              <a:solidFill>
                <a:srgbClr val="F0EEC5"/>
              </a:solidFill>
              <a:latin typeface="Open Sans"/>
              <a:ea typeface="Open Sans"/>
              <a:cs typeface="Open Sans"/>
              <a:sym typeface="Open Sans"/>
            </a:endParaRPr>
          </a:p>
        </p:txBody>
      </p:sp>
      <p:sp>
        <p:nvSpPr>
          <p:cNvPr id="1331" name="Google Shape;1331;p100"/>
          <p:cNvSpPr/>
          <p:nvPr/>
        </p:nvSpPr>
        <p:spPr>
          <a:xfrm>
            <a:off x="5129" y="-6662"/>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332" name="Google Shape;1332;p100"/>
          <p:cNvPicPr preferRelativeResize="0"/>
          <p:nvPr/>
        </p:nvPicPr>
        <p:blipFill>
          <a:blip r:embed="rId4">
            <a:alphaModFix/>
          </a:blip>
          <a:stretch>
            <a:fillRect/>
          </a:stretch>
        </p:blipFill>
        <p:spPr>
          <a:xfrm>
            <a:off x="155725" y="91850"/>
            <a:ext cx="1615275" cy="345675"/>
          </a:xfrm>
          <a:prstGeom prst="rect">
            <a:avLst/>
          </a:prstGeom>
          <a:noFill/>
          <a:ln>
            <a:noFill/>
          </a:ln>
        </p:spPr>
      </p:pic>
      <p:sp>
        <p:nvSpPr>
          <p:cNvPr id="1333" name="Google Shape;1333;p100"/>
          <p:cNvSpPr txBox="1"/>
          <p:nvPr/>
        </p:nvSpPr>
        <p:spPr>
          <a:xfrm>
            <a:off x="1771004" y="98538"/>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1334" name="Google Shape;1334;p100"/>
          <p:cNvPicPr preferRelativeResize="0"/>
          <p:nvPr/>
        </p:nvPicPr>
        <p:blipFill>
          <a:blip r:embed="rId5">
            <a:alphaModFix/>
          </a:blip>
          <a:stretch>
            <a:fillRect/>
          </a:stretch>
        </p:blipFill>
        <p:spPr>
          <a:xfrm>
            <a:off x="2066500" y="91888"/>
            <a:ext cx="1386450" cy="345600"/>
          </a:xfrm>
          <a:prstGeom prst="rect">
            <a:avLst/>
          </a:prstGeom>
          <a:noFill/>
          <a:ln>
            <a:noFill/>
          </a:ln>
        </p:spPr>
      </p:pic>
      <p:sp>
        <p:nvSpPr>
          <p:cNvPr id="1335" name="Google Shape;1335;p100"/>
          <p:cNvSpPr txBox="1"/>
          <p:nvPr/>
        </p:nvSpPr>
        <p:spPr>
          <a:xfrm>
            <a:off x="6707400" y="46000"/>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01"/>
          <p:cNvSpPr/>
          <p:nvPr/>
        </p:nvSpPr>
        <p:spPr>
          <a:xfrm>
            <a:off x="1280163" y="4756675"/>
            <a:ext cx="9144000" cy="1827000"/>
          </a:xfrm>
          <a:prstGeom prst="rect">
            <a:avLst/>
          </a:prstGeom>
          <a:solidFill>
            <a:srgbClr val="0D1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1" name="Google Shape;1341;p101"/>
          <p:cNvPicPr preferRelativeResize="0"/>
          <p:nvPr/>
        </p:nvPicPr>
        <p:blipFill rotWithShape="1">
          <a:blip r:embed="rId3">
            <a:alphaModFix/>
          </a:blip>
          <a:srcRect b="28830" l="7378" r="3835" t="0"/>
          <a:stretch/>
        </p:blipFill>
        <p:spPr>
          <a:xfrm>
            <a:off x="1797450" y="523950"/>
            <a:ext cx="8109428" cy="3978923"/>
          </a:xfrm>
          <a:prstGeom prst="rect">
            <a:avLst/>
          </a:prstGeom>
          <a:noFill/>
          <a:ln cap="flat" cmpd="sng" w="19050">
            <a:solidFill>
              <a:srgbClr val="EEEEEE"/>
            </a:solidFill>
            <a:prstDash val="solid"/>
            <a:round/>
            <a:headEnd len="sm" w="sm" type="none"/>
            <a:tailEnd len="sm" w="sm" type="none"/>
          </a:ln>
        </p:spPr>
      </p:pic>
      <p:sp>
        <p:nvSpPr>
          <p:cNvPr id="1342" name="Google Shape;1342;p101"/>
          <p:cNvSpPr txBox="1"/>
          <p:nvPr/>
        </p:nvSpPr>
        <p:spPr>
          <a:xfrm>
            <a:off x="1689063" y="4651450"/>
            <a:ext cx="8326200" cy="132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rgbClr val="FFFFFF"/>
                </a:solidFill>
                <a:highlight>
                  <a:srgbClr val="0B161D"/>
                </a:highlight>
                <a:latin typeface="Open Sans"/>
                <a:ea typeface="Open Sans"/>
                <a:cs typeface="Open Sans"/>
                <a:sym typeface="Open Sans"/>
              </a:rPr>
              <a:t>Elevate your knowledge and status as a software engineer by joining GitKraken’s community of industry professionals and students. This program will help you increase your software development knowledge, build your professional skills, and provide value to your local tech community. Get support for your events, improve your content, and increase your reach. Plus, there will be plenty of legendary swag along the way!</a:t>
            </a:r>
            <a:endParaRPr sz="160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102"/>
          <p:cNvSpPr/>
          <p:nvPr/>
        </p:nvSpPr>
        <p:spPr>
          <a:xfrm>
            <a:off x="1280163" y="135238"/>
            <a:ext cx="9144000" cy="6313200"/>
          </a:xfrm>
          <a:prstGeom prst="rect">
            <a:avLst/>
          </a:prstGeom>
          <a:solidFill>
            <a:srgbClr val="0D1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8" name="Google Shape;1348;p102"/>
          <p:cNvPicPr preferRelativeResize="0"/>
          <p:nvPr/>
        </p:nvPicPr>
        <p:blipFill>
          <a:blip r:embed="rId3">
            <a:alphaModFix/>
          </a:blip>
          <a:stretch>
            <a:fillRect/>
          </a:stretch>
        </p:blipFill>
        <p:spPr>
          <a:xfrm>
            <a:off x="2408500" y="463712"/>
            <a:ext cx="6887325" cy="55832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103"/>
          <p:cNvSpPr txBox="1"/>
          <p:nvPr/>
        </p:nvSpPr>
        <p:spPr>
          <a:xfrm>
            <a:off x="4134225" y="2371925"/>
            <a:ext cx="5445300" cy="31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1D958A"/>
                </a:solidFill>
                <a:latin typeface="Open Sans"/>
                <a:ea typeface="Open Sans"/>
                <a:cs typeface="Open Sans"/>
                <a:sym typeface="Open Sans"/>
              </a:rPr>
              <a:t>Check your email for access to:</a:t>
            </a:r>
            <a:endParaRPr b="1" sz="2200">
              <a:solidFill>
                <a:srgbClr val="1D958A"/>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1354" name="Google Shape;1354;p103"/>
          <p:cNvSpPr txBox="1"/>
          <p:nvPr/>
        </p:nvSpPr>
        <p:spPr>
          <a:xfrm>
            <a:off x="1856625" y="1084250"/>
            <a:ext cx="79911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0EEC5"/>
                </a:solidFill>
                <a:latin typeface="Open Sans"/>
                <a:ea typeface="Open Sans"/>
                <a:cs typeface="Open Sans"/>
                <a:sym typeface="Open Sans"/>
              </a:rPr>
              <a:t>Learning shouldn't stop when the workshop ends...</a:t>
            </a:r>
            <a:endParaRPr b="1" sz="3000">
              <a:solidFill>
                <a:srgbClr val="F0EEC5"/>
              </a:solidFill>
              <a:latin typeface="Open Sans"/>
              <a:ea typeface="Open Sans"/>
              <a:cs typeface="Open Sans"/>
              <a:sym typeface="Open Sans"/>
            </a:endParaRPr>
          </a:p>
        </p:txBody>
      </p:sp>
      <p:sp>
        <p:nvSpPr>
          <p:cNvPr id="1355" name="Google Shape;1355;p103"/>
          <p:cNvSpPr/>
          <p:nvPr/>
        </p:nvSpPr>
        <p:spPr>
          <a:xfrm>
            <a:off x="2037875" y="3133650"/>
            <a:ext cx="1728900" cy="1341300"/>
          </a:xfrm>
          <a:custGeom>
            <a:rect b="b" l="l" r="r" t="t"/>
            <a:pathLst>
              <a:path extrusionOk="0" h="120000" w="120000">
                <a:moveTo>
                  <a:pt x="120000" y="108000"/>
                </a:moveTo>
                <a:cubicBezTo>
                  <a:pt x="120000" y="115200"/>
                  <a:pt x="114375" y="120000"/>
                  <a:pt x="108750" y="120000"/>
                </a:cubicBezTo>
                <a:cubicBezTo>
                  <a:pt x="9375" y="120000"/>
                  <a:pt x="9375" y="120000"/>
                  <a:pt x="9375" y="120000"/>
                </a:cubicBezTo>
                <a:cubicBezTo>
                  <a:pt x="3750" y="120000"/>
                  <a:pt x="0" y="115200"/>
                  <a:pt x="0" y="108000"/>
                </a:cubicBezTo>
                <a:cubicBezTo>
                  <a:pt x="0" y="14400"/>
                  <a:pt x="0" y="14400"/>
                  <a:pt x="0" y="14400"/>
                </a:cubicBezTo>
                <a:cubicBezTo>
                  <a:pt x="0" y="7200"/>
                  <a:pt x="3750" y="0"/>
                  <a:pt x="9375" y="0"/>
                </a:cubicBezTo>
                <a:cubicBezTo>
                  <a:pt x="108750" y="0"/>
                  <a:pt x="108750" y="0"/>
                  <a:pt x="108750" y="0"/>
                </a:cubicBezTo>
                <a:cubicBezTo>
                  <a:pt x="114375" y="0"/>
                  <a:pt x="120000" y="7200"/>
                  <a:pt x="120000" y="14400"/>
                </a:cubicBezTo>
                <a:lnTo>
                  <a:pt x="120000" y="108000"/>
                </a:lnTo>
                <a:close/>
                <a:moveTo>
                  <a:pt x="108750" y="12000"/>
                </a:moveTo>
                <a:cubicBezTo>
                  <a:pt x="9375" y="12000"/>
                  <a:pt x="9375" y="12000"/>
                  <a:pt x="9375" y="12000"/>
                </a:cubicBezTo>
                <a:cubicBezTo>
                  <a:pt x="9375" y="12000"/>
                  <a:pt x="7500" y="12000"/>
                  <a:pt x="7500" y="14400"/>
                </a:cubicBezTo>
                <a:cubicBezTo>
                  <a:pt x="7500" y="24000"/>
                  <a:pt x="11250" y="31200"/>
                  <a:pt x="18750" y="38400"/>
                </a:cubicBezTo>
                <a:cubicBezTo>
                  <a:pt x="26250" y="48000"/>
                  <a:pt x="35625" y="55200"/>
                  <a:pt x="45000" y="64800"/>
                </a:cubicBezTo>
                <a:cubicBezTo>
                  <a:pt x="48750" y="69600"/>
                  <a:pt x="54375" y="76800"/>
                  <a:pt x="60000" y="76800"/>
                </a:cubicBezTo>
                <a:cubicBezTo>
                  <a:pt x="60000" y="76800"/>
                  <a:pt x="60000" y="76800"/>
                  <a:pt x="60000" y="76800"/>
                </a:cubicBezTo>
                <a:cubicBezTo>
                  <a:pt x="60000" y="76800"/>
                  <a:pt x="60000" y="76800"/>
                  <a:pt x="60000" y="76800"/>
                </a:cubicBezTo>
                <a:cubicBezTo>
                  <a:pt x="63750" y="76800"/>
                  <a:pt x="71250" y="69600"/>
                  <a:pt x="75000" y="64800"/>
                </a:cubicBezTo>
                <a:cubicBezTo>
                  <a:pt x="82500" y="55200"/>
                  <a:pt x="91875" y="48000"/>
                  <a:pt x="101250" y="38400"/>
                </a:cubicBezTo>
                <a:cubicBezTo>
                  <a:pt x="105000" y="33600"/>
                  <a:pt x="110625" y="24000"/>
                  <a:pt x="110625" y="16800"/>
                </a:cubicBezTo>
                <a:cubicBezTo>
                  <a:pt x="110625" y="14400"/>
                  <a:pt x="110625" y="12000"/>
                  <a:pt x="108750" y="12000"/>
                </a:cubicBezTo>
                <a:close/>
                <a:moveTo>
                  <a:pt x="110625" y="40800"/>
                </a:moveTo>
                <a:cubicBezTo>
                  <a:pt x="108750" y="43200"/>
                  <a:pt x="108750" y="45600"/>
                  <a:pt x="106875" y="48000"/>
                </a:cubicBezTo>
                <a:cubicBezTo>
                  <a:pt x="97500" y="57600"/>
                  <a:pt x="86250" y="67200"/>
                  <a:pt x="76875" y="76800"/>
                </a:cubicBezTo>
                <a:cubicBezTo>
                  <a:pt x="73125" y="81600"/>
                  <a:pt x="67500" y="88800"/>
                  <a:pt x="60000" y="88800"/>
                </a:cubicBezTo>
                <a:cubicBezTo>
                  <a:pt x="60000" y="88800"/>
                  <a:pt x="60000" y="88800"/>
                  <a:pt x="60000" y="88800"/>
                </a:cubicBezTo>
                <a:cubicBezTo>
                  <a:pt x="60000" y="88800"/>
                  <a:pt x="60000" y="88800"/>
                  <a:pt x="60000" y="88800"/>
                </a:cubicBezTo>
                <a:cubicBezTo>
                  <a:pt x="52500" y="88800"/>
                  <a:pt x="46875" y="81600"/>
                  <a:pt x="41250" y="76800"/>
                </a:cubicBezTo>
                <a:cubicBezTo>
                  <a:pt x="31875" y="67200"/>
                  <a:pt x="22500" y="57600"/>
                  <a:pt x="13125" y="48000"/>
                </a:cubicBezTo>
                <a:cubicBezTo>
                  <a:pt x="11250" y="45600"/>
                  <a:pt x="9375" y="43200"/>
                  <a:pt x="7500" y="40800"/>
                </a:cubicBezTo>
                <a:cubicBezTo>
                  <a:pt x="7500" y="108000"/>
                  <a:pt x="7500" y="108000"/>
                  <a:pt x="7500" y="108000"/>
                </a:cubicBezTo>
                <a:cubicBezTo>
                  <a:pt x="7500" y="108000"/>
                  <a:pt x="9375" y="110400"/>
                  <a:pt x="9375" y="110400"/>
                </a:cubicBezTo>
                <a:cubicBezTo>
                  <a:pt x="108750" y="110400"/>
                  <a:pt x="108750" y="110400"/>
                  <a:pt x="108750" y="110400"/>
                </a:cubicBezTo>
                <a:cubicBezTo>
                  <a:pt x="110625" y="110400"/>
                  <a:pt x="110625" y="108000"/>
                  <a:pt x="110625" y="108000"/>
                </a:cubicBezTo>
                <a:lnTo>
                  <a:pt x="110625" y="40800"/>
                </a:lnTo>
                <a:close/>
              </a:path>
            </a:pathLst>
          </a:custGeom>
          <a:solidFill>
            <a:srgbClr val="1D95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D958A"/>
              </a:solidFill>
              <a:latin typeface="Calibri"/>
              <a:ea typeface="Calibri"/>
              <a:cs typeface="Calibri"/>
              <a:sym typeface="Calibri"/>
            </a:endParaRPr>
          </a:p>
        </p:txBody>
      </p:sp>
      <p:sp>
        <p:nvSpPr>
          <p:cNvPr id="1356" name="Google Shape;1356;p103"/>
          <p:cNvSpPr/>
          <p:nvPr/>
        </p:nvSpPr>
        <p:spPr>
          <a:xfrm>
            <a:off x="5129" y="-6637"/>
            <a:ext cx="11698500" cy="542700"/>
          </a:xfrm>
          <a:prstGeom prst="rect">
            <a:avLst/>
          </a:prstGeom>
          <a:solidFill>
            <a:srgbClr val="25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357" name="Google Shape;1357;p103"/>
          <p:cNvPicPr preferRelativeResize="0"/>
          <p:nvPr/>
        </p:nvPicPr>
        <p:blipFill>
          <a:blip r:embed="rId3">
            <a:alphaModFix/>
          </a:blip>
          <a:stretch>
            <a:fillRect/>
          </a:stretch>
        </p:blipFill>
        <p:spPr>
          <a:xfrm>
            <a:off x="155725" y="91875"/>
            <a:ext cx="1615275" cy="345675"/>
          </a:xfrm>
          <a:prstGeom prst="rect">
            <a:avLst/>
          </a:prstGeom>
          <a:noFill/>
          <a:ln>
            <a:noFill/>
          </a:ln>
        </p:spPr>
      </p:pic>
      <p:sp>
        <p:nvSpPr>
          <p:cNvPr id="1358" name="Google Shape;1358;p103"/>
          <p:cNvSpPr txBox="1"/>
          <p:nvPr/>
        </p:nvSpPr>
        <p:spPr>
          <a:xfrm>
            <a:off x="1771004"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pic>
        <p:nvPicPr>
          <p:cNvPr id="1359" name="Google Shape;1359;p103"/>
          <p:cNvPicPr preferRelativeResize="0"/>
          <p:nvPr/>
        </p:nvPicPr>
        <p:blipFill>
          <a:blip r:embed="rId4">
            <a:alphaModFix/>
          </a:blip>
          <a:stretch>
            <a:fillRect/>
          </a:stretch>
        </p:blipFill>
        <p:spPr>
          <a:xfrm>
            <a:off x="2066500" y="91913"/>
            <a:ext cx="1386450" cy="345600"/>
          </a:xfrm>
          <a:prstGeom prst="rect">
            <a:avLst/>
          </a:prstGeom>
          <a:noFill/>
          <a:ln>
            <a:noFill/>
          </a:ln>
        </p:spPr>
      </p:pic>
      <p:sp>
        <p:nvSpPr>
          <p:cNvPr id="1360" name="Google Shape;1360;p103"/>
          <p:cNvSpPr txBox="1"/>
          <p:nvPr/>
        </p:nvSpPr>
        <p:spPr>
          <a:xfrm>
            <a:off x="6707400" y="46025"/>
            <a:ext cx="4940700" cy="43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Open Sans"/>
                <a:ea typeface="Open Sans"/>
                <a:cs typeface="Open Sans"/>
                <a:sym typeface="Open Sans"/>
              </a:rPr>
              <a:t>Get Crackin' with Git using GitKraken!</a:t>
            </a:r>
            <a:endParaRPr sz="18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104"/>
          <p:cNvSpPr txBox="1"/>
          <p:nvPr/>
        </p:nvSpPr>
        <p:spPr>
          <a:xfrm>
            <a:off x="4946802" y="2671854"/>
            <a:ext cx="4051800" cy="1434900"/>
          </a:xfrm>
          <a:prstGeom prst="rect">
            <a:avLst/>
          </a:prstGeom>
          <a:noFill/>
          <a:ln>
            <a:noFill/>
          </a:ln>
        </p:spPr>
        <p:txBody>
          <a:bodyPr anchorCtr="0" anchor="t" bIns="117025" lIns="117025" spcFirstLastPara="1" rIns="117025" wrap="square" tIns="117025">
            <a:noAutofit/>
          </a:bodyPr>
          <a:lstStyle/>
          <a:p>
            <a:pPr indent="0" lvl="0" marL="0" rtl="0" algn="l">
              <a:spcBef>
                <a:spcPts val="0"/>
              </a:spcBef>
              <a:spcAft>
                <a:spcPts val="0"/>
              </a:spcAft>
              <a:buNone/>
            </a:pPr>
            <a:r>
              <a:rPr b="1" lang="en" sz="3800">
                <a:solidFill>
                  <a:srgbClr val="F0EEC5"/>
                </a:solidFill>
                <a:latin typeface="Lato"/>
                <a:ea typeface="Lato"/>
                <a:cs typeface="Lato"/>
                <a:sym typeface="Lato"/>
              </a:rPr>
              <a:t>Your</a:t>
            </a:r>
            <a:r>
              <a:rPr b="1" lang="en" sz="3800">
                <a:solidFill>
                  <a:srgbClr val="F0EEC5"/>
                </a:solidFill>
                <a:latin typeface="Lato"/>
                <a:ea typeface="Lato"/>
                <a:cs typeface="Lato"/>
                <a:sym typeface="Lato"/>
              </a:rPr>
              <a:t> Name</a:t>
            </a:r>
            <a:endParaRPr b="1" sz="3800">
              <a:solidFill>
                <a:srgbClr val="F0EEC5"/>
              </a:solidFill>
              <a:latin typeface="Lato"/>
              <a:ea typeface="Lato"/>
              <a:cs typeface="Lato"/>
              <a:sym typeface="Lato"/>
            </a:endParaRPr>
          </a:p>
          <a:p>
            <a:pPr indent="0" lvl="0" marL="0" rtl="0" algn="l">
              <a:spcBef>
                <a:spcPts val="0"/>
              </a:spcBef>
              <a:spcAft>
                <a:spcPts val="0"/>
              </a:spcAft>
              <a:buNone/>
            </a:pPr>
            <a:r>
              <a:rPr lang="en" sz="3000">
                <a:solidFill>
                  <a:srgbClr val="FFFFFF"/>
                </a:solidFill>
                <a:latin typeface="Lato"/>
                <a:ea typeface="Lato"/>
                <a:cs typeface="Lato"/>
                <a:sym typeface="Lato"/>
              </a:rPr>
              <a:t>your</a:t>
            </a:r>
            <a:r>
              <a:rPr lang="en" sz="3000">
                <a:solidFill>
                  <a:srgbClr val="FFFFFF"/>
                </a:solidFill>
                <a:latin typeface="Lato"/>
                <a:ea typeface="Lato"/>
                <a:cs typeface="Lato"/>
                <a:sym typeface="Lato"/>
              </a:rPr>
              <a:t>@email.com</a:t>
            </a:r>
            <a:endParaRPr sz="3000">
              <a:solidFill>
                <a:srgbClr val="FFFFFF"/>
              </a:solidFill>
              <a:latin typeface="Lato"/>
              <a:ea typeface="Lato"/>
              <a:cs typeface="Lato"/>
              <a:sym typeface="Lato"/>
            </a:endParaRPr>
          </a:p>
          <a:p>
            <a:pPr indent="0" lvl="0" marL="0" rtl="0" algn="l">
              <a:spcBef>
                <a:spcPts val="0"/>
              </a:spcBef>
              <a:spcAft>
                <a:spcPts val="0"/>
              </a:spcAft>
              <a:buClr>
                <a:schemeClr val="dk1"/>
              </a:buClr>
              <a:buSzPts val="1400"/>
              <a:buFont typeface="Arial"/>
              <a:buNone/>
            </a:pPr>
            <a:r>
              <a:rPr lang="en" sz="3000">
                <a:solidFill>
                  <a:srgbClr val="20968B"/>
                </a:solidFill>
                <a:latin typeface="Lato"/>
                <a:ea typeface="Lato"/>
                <a:cs typeface="Lato"/>
                <a:sym typeface="Lato"/>
              </a:rPr>
              <a:t>www.gitkraken.com</a:t>
            </a:r>
            <a:endParaRPr sz="3000">
              <a:solidFill>
                <a:srgbClr val="20968B"/>
              </a:solidFill>
              <a:latin typeface="Lato"/>
              <a:ea typeface="Lato"/>
              <a:cs typeface="Lato"/>
              <a:sym typeface="Lato"/>
            </a:endParaRPr>
          </a:p>
          <a:p>
            <a:pPr indent="0" lvl="0" marL="0" rtl="0" algn="l">
              <a:spcBef>
                <a:spcPts val="0"/>
              </a:spcBef>
              <a:spcAft>
                <a:spcPts val="0"/>
              </a:spcAft>
              <a:buNone/>
            </a:pPr>
            <a:r>
              <a:t/>
            </a:r>
            <a:endParaRPr sz="2700">
              <a:solidFill>
                <a:srgbClr val="D1DF60"/>
              </a:solidFill>
              <a:latin typeface="Lato"/>
              <a:ea typeface="Lato"/>
              <a:cs typeface="Lato"/>
              <a:sym typeface="Lato"/>
            </a:endParaRPr>
          </a:p>
        </p:txBody>
      </p:sp>
      <p:sp>
        <p:nvSpPr>
          <p:cNvPr id="1366" name="Google Shape;1366;p104"/>
          <p:cNvSpPr txBox="1"/>
          <p:nvPr/>
        </p:nvSpPr>
        <p:spPr>
          <a:xfrm>
            <a:off x="4512" y="4901180"/>
            <a:ext cx="11699700" cy="791400"/>
          </a:xfrm>
          <a:prstGeom prst="rect">
            <a:avLst/>
          </a:prstGeom>
          <a:noFill/>
          <a:ln>
            <a:noFill/>
          </a:ln>
        </p:spPr>
        <p:txBody>
          <a:bodyPr anchorCtr="0" anchor="t" bIns="117025" lIns="117025" spcFirstLastPara="1" rIns="117025" wrap="square" tIns="117025">
            <a:noAutofit/>
          </a:bodyPr>
          <a:lstStyle/>
          <a:p>
            <a:pPr indent="0" lvl="0" marL="0" rtl="0" algn="ctr">
              <a:spcBef>
                <a:spcPts val="0"/>
              </a:spcBef>
              <a:spcAft>
                <a:spcPts val="0"/>
              </a:spcAft>
              <a:buNone/>
            </a:pPr>
            <a:r>
              <a:t/>
            </a:r>
            <a:endParaRPr b="1" sz="3600">
              <a:solidFill>
                <a:srgbClr val="D1DF60"/>
              </a:solidFill>
              <a:latin typeface="Lato"/>
              <a:ea typeface="Lato"/>
              <a:cs typeface="Lato"/>
              <a:sym typeface="Lato"/>
            </a:endParaRPr>
          </a:p>
        </p:txBody>
      </p:sp>
      <p:sp>
        <p:nvSpPr>
          <p:cNvPr id="1367" name="Google Shape;1367;p104"/>
          <p:cNvSpPr txBox="1"/>
          <p:nvPr/>
        </p:nvSpPr>
        <p:spPr>
          <a:xfrm>
            <a:off x="4512" y="1207741"/>
            <a:ext cx="11699700" cy="694200"/>
          </a:xfrm>
          <a:prstGeom prst="rect">
            <a:avLst/>
          </a:prstGeom>
          <a:noFill/>
          <a:ln>
            <a:noFill/>
          </a:ln>
        </p:spPr>
        <p:txBody>
          <a:bodyPr anchorCtr="0" anchor="t" bIns="117025" lIns="117025" spcFirstLastPara="1" rIns="117025" wrap="square" tIns="117025">
            <a:noAutofit/>
          </a:bodyPr>
          <a:lstStyle/>
          <a:p>
            <a:pPr indent="0" lvl="0" marL="0" rtl="0" algn="ctr">
              <a:spcBef>
                <a:spcPts val="0"/>
              </a:spcBef>
              <a:spcAft>
                <a:spcPts val="0"/>
              </a:spcAft>
              <a:buNone/>
            </a:pPr>
            <a:r>
              <a:rPr b="1" lang="en" sz="4600">
                <a:solidFill>
                  <a:srgbClr val="F0EEC5"/>
                </a:solidFill>
                <a:latin typeface="Lato"/>
                <a:ea typeface="Lato"/>
                <a:cs typeface="Lato"/>
                <a:sym typeface="Lato"/>
              </a:rPr>
              <a:t>THANK  YOU!</a:t>
            </a:r>
            <a:endParaRPr b="1" sz="4600">
              <a:solidFill>
                <a:srgbClr val="F0EEC5"/>
              </a:solidFill>
              <a:latin typeface="Lato"/>
              <a:ea typeface="Lato"/>
              <a:cs typeface="Lato"/>
              <a:sym typeface="Lato"/>
            </a:endParaRPr>
          </a:p>
        </p:txBody>
      </p:sp>
      <p:sp>
        <p:nvSpPr>
          <p:cNvPr id="1368" name="Google Shape;1368;p104"/>
          <p:cNvSpPr/>
          <p:nvPr/>
        </p:nvSpPr>
        <p:spPr>
          <a:xfrm>
            <a:off x="2481276" y="2544258"/>
            <a:ext cx="2065064" cy="1801760"/>
          </a:xfrm>
          <a:custGeom>
            <a:rect b="b" l="l" r="r" t="t"/>
            <a:pathLst>
              <a:path extrusionOk="0" h="156777" w="179688">
                <a:moveTo>
                  <a:pt x="67962" y="84438"/>
                </a:moveTo>
                <a:lnTo>
                  <a:pt x="69507" y="84695"/>
                </a:lnTo>
                <a:lnTo>
                  <a:pt x="70794" y="84953"/>
                </a:lnTo>
                <a:lnTo>
                  <a:pt x="72081" y="85725"/>
                </a:lnTo>
                <a:lnTo>
                  <a:pt x="73111" y="86497"/>
                </a:lnTo>
                <a:lnTo>
                  <a:pt x="74141" y="87784"/>
                </a:lnTo>
                <a:lnTo>
                  <a:pt x="74913" y="88814"/>
                </a:lnTo>
                <a:lnTo>
                  <a:pt x="75170" y="90359"/>
                </a:lnTo>
                <a:lnTo>
                  <a:pt x="75428" y="91903"/>
                </a:lnTo>
                <a:lnTo>
                  <a:pt x="75170" y="93191"/>
                </a:lnTo>
                <a:lnTo>
                  <a:pt x="74913" y="94735"/>
                </a:lnTo>
                <a:lnTo>
                  <a:pt x="74141" y="96022"/>
                </a:lnTo>
                <a:lnTo>
                  <a:pt x="73111" y="97052"/>
                </a:lnTo>
                <a:lnTo>
                  <a:pt x="72081" y="97824"/>
                </a:lnTo>
                <a:lnTo>
                  <a:pt x="70794" y="98597"/>
                </a:lnTo>
                <a:lnTo>
                  <a:pt x="69507" y="99111"/>
                </a:lnTo>
                <a:lnTo>
                  <a:pt x="66418" y="99111"/>
                </a:lnTo>
                <a:lnTo>
                  <a:pt x="65131" y="98597"/>
                </a:lnTo>
                <a:lnTo>
                  <a:pt x="63843" y="97824"/>
                </a:lnTo>
                <a:lnTo>
                  <a:pt x="62814" y="97052"/>
                </a:lnTo>
                <a:lnTo>
                  <a:pt x="61784" y="96022"/>
                </a:lnTo>
                <a:lnTo>
                  <a:pt x="61269" y="94735"/>
                </a:lnTo>
                <a:lnTo>
                  <a:pt x="60754" y="93191"/>
                </a:lnTo>
                <a:lnTo>
                  <a:pt x="60497" y="91903"/>
                </a:lnTo>
                <a:lnTo>
                  <a:pt x="60754" y="90359"/>
                </a:lnTo>
                <a:lnTo>
                  <a:pt x="61269" y="88814"/>
                </a:lnTo>
                <a:lnTo>
                  <a:pt x="61784" y="87784"/>
                </a:lnTo>
                <a:lnTo>
                  <a:pt x="62814" y="86497"/>
                </a:lnTo>
                <a:lnTo>
                  <a:pt x="63843" y="85725"/>
                </a:lnTo>
                <a:lnTo>
                  <a:pt x="65131" y="84953"/>
                </a:lnTo>
                <a:lnTo>
                  <a:pt x="66418" y="84695"/>
                </a:lnTo>
                <a:lnTo>
                  <a:pt x="67962" y="84438"/>
                </a:lnTo>
                <a:close/>
                <a:moveTo>
                  <a:pt x="111726" y="84438"/>
                </a:moveTo>
                <a:lnTo>
                  <a:pt x="113013" y="84695"/>
                </a:lnTo>
                <a:lnTo>
                  <a:pt x="114557" y="84953"/>
                </a:lnTo>
                <a:lnTo>
                  <a:pt x="115845" y="85725"/>
                </a:lnTo>
                <a:lnTo>
                  <a:pt x="116874" y="86497"/>
                </a:lnTo>
                <a:lnTo>
                  <a:pt x="117647" y="87784"/>
                </a:lnTo>
                <a:lnTo>
                  <a:pt x="118419" y="88814"/>
                </a:lnTo>
                <a:lnTo>
                  <a:pt x="118934" y="90359"/>
                </a:lnTo>
                <a:lnTo>
                  <a:pt x="118934" y="91903"/>
                </a:lnTo>
                <a:lnTo>
                  <a:pt x="118934" y="93191"/>
                </a:lnTo>
                <a:lnTo>
                  <a:pt x="118419" y="94735"/>
                </a:lnTo>
                <a:lnTo>
                  <a:pt x="117647" y="96022"/>
                </a:lnTo>
                <a:lnTo>
                  <a:pt x="116874" y="97052"/>
                </a:lnTo>
                <a:lnTo>
                  <a:pt x="115845" y="97824"/>
                </a:lnTo>
                <a:lnTo>
                  <a:pt x="114557" y="98597"/>
                </a:lnTo>
                <a:lnTo>
                  <a:pt x="113013" y="99111"/>
                </a:lnTo>
                <a:lnTo>
                  <a:pt x="110181" y="99111"/>
                </a:lnTo>
                <a:lnTo>
                  <a:pt x="108637" y="98597"/>
                </a:lnTo>
                <a:lnTo>
                  <a:pt x="107607" y="97824"/>
                </a:lnTo>
                <a:lnTo>
                  <a:pt x="106320" y="97052"/>
                </a:lnTo>
                <a:lnTo>
                  <a:pt x="105547" y="96022"/>
                </a:lnTo>
                <a:lnTo>
                  <a:pt x="104775" y="94735"/>
                </a:lnTo>
                <a:lnTo>
                  <a:pt x="104260" y="93191"/>
                </a:lnTo>
                <a:lnTo>
                  <a:pt x="104260" y="91903"/>
                </a:lnTo>
                <a:lnTo>
                  <a:pt x="104260" y="90359"/>
                </a:lnTo>
                <a:lnTo>
                  <a:pt x="104775" y="88814"/>
                </a:lnTo>
                <a:lnTo>
                  <a:pt x="105547" y="87784"/>
                </a:lnTo>
                <a:lnTo>
                  <a:pt x="106320" y="86497"/>
                </a:lnTo>
                <a:lnTo>
                  <a:pt x="107607" y="85725"/>
                </a:lnTo>
                <a:lnTo>
                  <a:pt x="108637" y="84953"/>
                </a:lnTo>
                <a:lnTo>
                  <a:pt x="110181" y="84695"/>
                </a:lnTo>
                <a:lnTo>
                  <a:pt x="111726" y="84438"/>
                </a:lnTo>
                <a:close/>
                <a:moveTo>
                  <a:pt x="53803" y="0"/>
                </a:moveTo>
                <a:lnTo>
                  <a:pt x="53031" y="515"/>
                </a:lnTo>
                <a:lnTo>
                  <a:pt x="48655" y="2832"/>
                </a:lnTo>
                <a:lnTo>
                  <a:pt x="44536" y="5921"/>
                </a:lnTo>
                <a:lnTo>
                  <a:pt x="40674" y="9010"/>
                </a:lnTo>
                <a:lnTo>
                  <a:pt x="37070" y="12357"/>
                </a:lnTo>
                <a:lnTo>
                  <a:pt x="33466" y="15703"/>
                </a:lnTo>
                <a:lnTo>
                  <a:pt x="30377" y="19565"/>
                </a:lnTo>
                <a:lnTo>
                  <a:pt x="27288" y="23684"/>
                </a:lnTo>
                <a:lnTo>
                  <a:pt x="24714" y="27803"/>
                </a:lnTo>
                <a:lnTo>
                  <a:pt x="22139" y="32179"/>
                </a:lnTo>
                <a:lnTo>
                  <a:pt x="20080" y="36813"/>
                </a:lnTo>
                <a:lnTo>
                  <a:pt x="18278" y="41447"/>
                </a:lnTo>
                <a:lnTo>
                  <a:pt x="16733" y="46338"/>
                </a:lnTo>
                <a:lnTo>
                  <a:pt x="15446" y="51229"/>
                </a:lnTo>
                <a:lnTo>
                  <a:pt x="14416" y="56378"/>
                </a:lnTo>
                <a:lnTo>
                  <a:pt x="13902" y="61526"/>
                </a:lnTo>
                <a:lnTo>
                  <a:pt x="13644" y="66932"/>
                </a:lnTo>
                <a:lnTo>
                  <a:pt x="14159" y="73626"/>
                </a:lnTo>
                <a:lnTo>
                  <a:pt x="14931" y="80061"/>
                </a:lnTo>
                <a:lnTo>
                  <a:pt x="16218" y="86497"/>
                </a:lnTo>
                <a:lnTo>
                  <a:pt x="18278" y="92418"/>
                </a:lnTo>
                <a:lnTo>
                  <a:pt x="20595" y="98339"/>
                </a:lnTo>
                <a:lnTo>
                  <a:pt x="23426" y="104003"/>
                </a:lnTo>
                <a:lnTo>
                  <a:pt x="26516" y="109151"/>
                </a:lnTo>
                <a:lnTo>
                  <a:pt x="30377" y="114300"/>
                </a:lnTo>
                <a:lnTo>
                  <a:pt x="34239" y="118934"/>
                </a:lnTo>
                <a:lnTo>
                  <a:pt x="38872" y="123310"/>
                </a:lnTo>
                <a:lnTo>
                  <a:pt x="43506" y="127429"/>
                </a:lnTo>
                <a:lnTo>
                  <a:pt x="48655" y="131033"/>
                </a:lnTo>
                <a:lnTo>
                  <a:pt x="54061" y="134122"/>
                </a:lnTo>
                <a:lnTo>
                  <a:pt x="59724" y="136697"/>
                </a:lnTo>
                <a:lnTo>
                  <a:pt x="65645" y="139014"/>
                </a:lnTo>
                <a:lnTo>
                  <a:pt x="71824" y="140816"/>
                </a:lnTo>
                <a:lnTo>
                  <a:pt x="71824" y="108379"/>
                </a:lnTo>
                <a:lnTo>
                  <a:pt x="75428" y="109409"/>
                </a:lnTo>
                <a:lnTo>
                  <a:pt x="79032" y="110439"/>
                </a:lnTo>
                <a:lnTo>
                  <a:pt x="79032" y="149053"/>
                </a:lnTo>
                <a:lnTo>
                  <a:pt x="75170" y="148281"/>
                </a:lnTo>
                <a:lnTo>
                  <a:pt x="71566" y="147509"/>
                </a:lnTo>
                <a:lnTo>
                  <a:pt x="67705" y="146736"/>
                </a:lnTo>
                <a:lnTo>
                  <a:pt x="64358" y="145707"/>
                </a:lnTo>
                <a:lnTo>
                  <a:pt x="60754" y="144420"/>
                </a:lnTo>
                <a:lnTo>
                  <a:pt x="57408" y="143132"/>
                </a:lnTo>
                <a:lnTo>
                  <a:pt x="53803" y="141588"/>
                </a:lnTo>
                <a:lnTo>
                  <a:pt x="50714" y="139786"/>
                </a:lnTo>
                <a:lnTo>
                  <a:pt x="47368" y="137984"/>
                </a:lnTo>
                <a:lnTo>
                  <a:pt x="44279" y="135924"/>
                </a:lnTo>
                <a:lnTo>
                  <a:pt x="41447" y="133865"/>
                </a:lnTo>
                <a:lnTo>
                  <a:pt x="38358" y="131805"/>
                </a:lnTo>
                <a:lnTo>
                  <a:pt x="35526" y="129489"/>
                </a:lnTo>
                <a:lnTo>
                  <a:pt x="32951" y="126914"/>
                </a:lnTo>
                <a:lnTo>
                  <a:pt x="30377" y="124340"/>
                </a:lnTo>
                <a:lnTo>
                  <a:pt x="27803" y="121766"/>
                </a:lnTo>
                <a:lnTo>
                  <a:pt x="25486" y="118934"/>
                </a:lnTo>
                <a:lnTo>
                  <a:pt x="23169" y="116102"/>
                </a:lnTo>
                <a:lnTo>
                  <a:pt x="21110" y="113013"/>
                </a:lnTo>
                <a:lnTo>
                  <a:pt x="19050" y="109924"/>
                </a:lnTo>
                <a:lnTo>
                  <a:pt x="17248" y="106834"/>
                </a:lnTo>
                <a:lnTo>
                  <a:pt x="15704" y="103488"/>
                </a:lnTo>
                <a:lnTo>
                  <a:pt x="14159" y="100141"/>
                </a:lnTo>
                <a:lnTo>
                  <a:pt x="12614" y="96795"/>
                </a:lnTo>
                <a:lnTo>
                  <a:pt x="11327" y="93191"/>
                </a:lnTo>
                <a:lnTo>
                  <a:pt x="10297" y="89586"/>
                </a:lnTo>
                <a:lnTo>
                  <a:pt x="9268" y="85982"/>
                </a:lnTo>
                <a:lnTo>
                  <a:pt x="8495" y="82378"/>
                </a:lnTo>
                <a:lnTo>
                  <a:pt x="7981" y="78517"/>
                </a:lnTo>
                <a:lnTo>
                  <a:pt x="7466" y="74655"/>
                </a:lnTo>
                <a:lnTo>
                  <a:pt x="7208" y="70794"/>
                </a:lnTo>
                <a:lnTo>
                  <a:pt x="7208" y="66932"/>
                </a:lnTo>
                <a:lnTo>
                  <a:pt x="7208" y="63071"/>
                </a:lnTo>
                <a:lnTo>
                  <a:pt x="7466" y="59467"/>
                </a:lnTo>
                <a:lnTo>
                  <a:pt x="7981" y="55605"/>
                </a:lnTo>
                <a:lnTo>
                  <a:pt x="8495" y="52001"/>
                </a:lnTo>
                <a:lnTo>
                  <a:pt x="9268" y="48397"/>
                </a:lnTo>
                <a:lnTo>
                  <a:pt x="10040" y="44793"/>
                </a:lnTo>
                <a:lnTo>
                  <a:pt x="11070" y="41189"/>
                </a:lnTo>
                <a:lnTo>
                  <a:pt x="12357" y="37843"/>
                </a:lnTo>
                <a:lnTo>
                  <a:pt x="12614" y="36555"/>
                </a:lnTo>
                <a:lnTo>
                  <a:pt x="12357" y="35268"/>
                </a:lnTo>
                <a:lnTo>
                  <a:pt x="11585" y="33981"/>
                </a:lnTo>
                <a:lnTo>
                  <a:pt x="10555" y="33209"/>
                </a:lnTo>
                <a:lnTo>
                  <a:pt x="9010" y="32951"/>
                </a:lnTo>
                <a:lnTo>
                  <a:pt x="7981" y="33209"/>
                </a:lnTo>
                <a:lnTo>
                  <a:pt x="6951" y="33724"/>
                </a:lnTo>
                <a:lnTo>
                  <a:pt x="6179" y="34239"/>
                </a:lnTo>
                <a:lnTo>
                  <a:pt x="5664" y="35268"/>
                </a:lnTo>
                <a:lnTo>
                  <a:pt x="4377" y="39130"/>
                </a:lnTo>
                <a:lnTo>
                  <a:pt x="3089" y="42734"/>
                </a:lnTo>
                <a:lnTo>
                  <a:pt x="2317" y="46853"/>
                </a:lnTo>
                <a:lnTo>
                  <a:pt x="1287" y="50714"/>
                </a:lnTo>
                <a:lnTo>
                  <a:pt x="772" y="54576"/>
                </a:lnTo>
                <a:lnTo>
                  <a:pt x="258" y="58695"/>
                </a:lnTo>
                <a:lnTo>
                  <a:pt x="0" y="62814"/>
                </a:lnTo>
                <a:lnTo>
                  <a:pt x="0" y="66932"/>
                </a:lnTo>
                <a:lnTo>
                  <a:pt x="0" y="71566"/>
                </a:lnTo>
                <a:lnTo>
                  <a:pt x="258" y="75943"/>
                </a:lnTo>
                <a:lnTo>
                  <a:pt x="1030" y="80319"/>
                </a:lnTo>
                <a:lnTo>
                  <a:pt x="1545" y="84695"/>
                </a:lnTo>
                <a:lnTo>
                  <a:pt x="2574" y="88814"/>
                </a:lnTo>
                <a:lnTo>
                  <a:pt x="3862" y="93191"/>
                </a:lnTo>
                <a:lnTo>
                  <a:pt x="5149" y="97052"/>
                </a:lnTo>
                <a:lnTo>
                  <a:pt x="6693" y="101171"/>
                </a:lnTo>
                <a:lnTo>
                  <a:pt x="8495" y="105032"/>
                </a:lnTo>
                <a:lnTo>
                  <a:pt x="10297" y="108894"/>
                </a:lnTo>
                <a:lnTo>
                  <a:pt x="12357" y="112498"/>
                </a:lnTo>
                <a:lnTo>
                  <a:pt x="14674" y="116102"/>
                </a:lnTo>
                <a:lnTo>
                  <a:pt x="16991" y="119706"/>
                </a:lnTo>
                <a:lnTo>
                  <a:pt x="19565" y="123053"/>
                </a:lnTo>
                <a:lnTo>
                  <a:pt x="22139" y="126142"/>
                </a:lnTo>
                <a:lnTo>
                  <a:pt x="24971" y="129231"/>
                </a:lnTo>
                <a:lnTo>
                  <a:pt x="28060" y="132320"/>
                </a:lnTo>
                <a:lnTo>
                  <a:pt x="31149" y="135152"/>
                </a:lnTo>
                <a:lnTo>
                  <a:pt x="34496" y="137726"/>
                </a:lnTo>
                <a:lnTo>
                  <a:pt x="37843" y="140301"/>
                </a:lnTo>
                <a:lnTo>
                  <a:pt x="41189" y="142618"/>
                </a:lnTo>
                <a:lnTo>
                  <a:pt x="44793" y="144934"/>
                </a:lnTo>
                <a:lnTo>
                  <a:pt x="48655" y="146994"/>
                </a:lnTo>
                <a:lnTo>
                  <a:pt x="52516" y="148796"/>
                </a:lnTo>
                <a:lnTo>
                  <a:pt x="56378" y="150341"/>
                </a:lnTo>
                <a:lnTo>
                  <a:pt x="60497" y="151885"/>
                </a:lnTo>
                <a:lnTo>
                  <a:pt x="64616" y="153172"/>
                </a:lnTo>
                <a:lnTo>
                  <a:pt x="68735" y="154459"/>
                </a:lnTo>
                <a:lnTo>
                  <a:pt x="72853" y="155232"/>
                </a:lnTo>
                <a:lnTo>
                  <a:pt x="77230" y="156004"/>
                </a:lnTo>
                <a:lnTo>
                  <a:pt x="81606" y="156519"/>
                </a:lnTo>
                <a:lnTo>
                  <a:pt x="86240" y="156776"/>
                </a:lnTo>
                <a:lnTo>
                  <a:pt x="86240" y="111211"/>
                </a:lnTo>
                <a:lnTo>
                  <a:pt x="89844" y="111468"/>
                </a:lnTo>
                <a:lnTo>
                  <a:pt x="93448" y="111211"/>
                </a:lnTo>
                <a:lnTo>
                  <a:pt x="93448" y="156776"/>
                </a:lnTo>
                <a:lnTo>
                  <a:pt x="97824" y="156519"/>
                </a:lnTo>
                <a:lnTo>
                  <a:pt x="102201" y="156004"/>
                </a:lnTo>
                <a:lnTo>
                  <a:pt x="106577" y="155232"/>
                </a:lnTo>
                <a:lnTo>
                  <a:pt x="110953" y="154459"/>
                </a:lnTo>
                <a:lnTo>
                  <a:pt x="115072" y="153172"/>
                </a:lnTo>
                <a:lnTo>
                  <a:pt x="119191" y="151885"/>
                </a:lnTo>
                <a:lnTo>
                  <a:pt x="123310" y="150341"/>
                </a:lnTo>
                <a:lnTo>
                  <a:pt x="127172" y="148796"/>
                </a:lnTo>
                <a:lnTo>
                  <a:pt x="131033" y="146994"/>
                </a:lnTo>
                <a:lnTo>
                  <a:pt x="134637" y="144934"/>
                </a:lnTo>
                <a:lnTo>
                  <a:pt x="138241" y="142618"/>
                </a:lnTo>
                <a:lnTo>
                  <a:pt x="141845" y="140301"/>
                </a:lnTo>
                <a:lnTo>
                  <a:pt x="145192" y="137726"/>
                </a:lnTo>
                <a:lnTo>
                  <a:pt x="148539" y="135152"/>
                </a:lnTo>
                <a:lnTo>
                  <a:pt x="151628" y="132320"/>
                </a:lnTo>
                <a:lnTo>
                  <a:pt x="154459" y="129231"/>
                </a:lnTo>
                <a:lnTo>
                  <a:pt x="157291" y="126142"/>
                </a:lnTo>
                <a:lnTo>
                  <a:pt x="160123" y="123053"/>
                </a:lnTo>
                <a:lnTo>
                  <a:pt x="162697" y="119706"/>
                </a:lnTo>
                <a:lnTo>
                  <a:pt x="165014" y="116102"/>
                </a:lnTo>
                <a:lnTo>
                  <a:pt x="167331" y="112498"/>
                </a:lnTo>
                <a:lnTo>
                  <a:pt x="169391" y="108894"/>
                </a:lnTo>
                <a:lnTo>
                  <a:pt x="171193" y="105032"/>
                </a:lnTo>
                <a:lnTo>
                  <a:pt x="172995" y="101171"/>
                </a:lnTo>
                <a:lnTo>
                  <a:pt x="174539" y="97052"/>
                </a:lnTo>
                <a:lnTo>
                  <a:pt x="175826" y="93191"/>
                </a:lnTo>
                <a:lnTo>
                  <a:pt x="177114" y="88814"/>
                </a:lnTo>
                <a:lnTo>
                  <a:pt x="177886" y="84695"/>
                </a:lnTo>
                <a:lnTo>
                  <a:pt x="178658" y="80319"/>
                </a:lnTo>
                <a:lnTo>
                  <a:pt x="179173" y="75943"/>
                </a:lnTo>
                <a:lnTo>
                  <a:pt x="179688" y="71566"/>
                </a:lnTo>
                <a:lnTo>
                  <a:pt x="179688" y="66932"/>
                </a:lnTo>
                <a:lnTo>
                  <a:pt x="179688" y="62814"/>
                </a:lnTo>
                <a:lnTo>
                  <a:pt x="179430" y="58695"/>
                </a:lnTo>
                <a:lnTo>
                  <a:pt x="178916" y="54576"/>
                </a:lnTo>
                <a:lnTo>
                  <a:pt x="178143" y="50714"/>
                </a:lnTo>
                <a:lnTo>
                  <a:pt x="177371" y="46853"/>
                </a:lnTo>
                <a:lnTo>
                  <a:pt x="176341" y="42734"/>
                </a:lnTo>
                <a:lnTo>
                  <a:pt x="175311" y="39130"/>
                </a:lnTo>
                <a:lnTo>
                  <a:pt x="174024" y="35268"/>
                </a:lnTo>
                <a:lnTo>
                  <a:pt x="173509" y="34753"/>
                </a:lnTo>
                <a:lnTo>
                  <a:pt x="173252" y="33981"/>
                </a:lnTo>
                <a:lnTo>
                  <a:pt x="171965" y="33209"/>
                </a:lnTo>
                <a:lnTo>
                  <a:pt x="170678" y="32951"/>
                </a:lnTo>
                <a:lnTo>
                  <a:pt x="169905" y="32951"/>
                </a:lnTo>
                <a:lnTo>
                  <a:pt x="169133" y="33209"/>
                </a:lnTo>
                <a:lnTo>
                  <a:pt x="168361" y="33724"/>
                </a:lnTo>
                <a:lnTo>
                  <a:pt x="167589" y="34496"/>
                </a:lnTo>
                <a:lnTo>
                  <a:pt x="167074" y="35526"/>
                </a:lnTo>
                <a:lnTo>
                  <a:pt x="167074" y="36555"/>
                </a:lnTo>
                <a:lnTo>
                  <a:pt x="167331" y="37843"/>
                </a:lnTo>
                <a:lnTo>
                  <a:pt x="168361" y="41189"/>
                </a:lnTo>
                <a:lnTo>
                  <a:pt x="169391" y="44793"/>
                </a:lnTo>
                <a:lnTo>
                  <a:pt x="170420" y="48397"/>
                </a:lnTo>
                <a:lnTo>
                  <a:pt x="171193" y="52001"/>
                </a:lnTo>
                <a:lnTo>
                  <a:pt x="171707" y="55605"/>
                </a:lnTo>
                <a:lnTo>
                  <a:pt x="172222" y="59467"/>
                </a:lnTo>
                <a:lnTo>
                  <a:pt x="172480" y="63071"/>
                </a:lnTo>
                <a:lnTo>
                  <a:pt x="172480" y="66932"/>
                </a:lnTo>
                <a:lnTo>
                  <a:pt x="172480" y="70794"/>
                </a:lnTo>
                <a:lnTo>
                  <a:pt x="172222" y="74655"/>
                </a:lnTo>
                <a:lnTo>
                  <a:pt x="171707" y="78517"/>
                </a:lnTo>
                <a:lnTo>
                  <a:pt x="171193" y="82378"/>
                </a:lnTo>
                <a:lnTo>
                  <a:pt x="170163" y="85982"/>
                </a:lnTo>
                <a:lnTo>
                  <a:pt x="169391" y="89586"/>
                </a:lnTo>
                <a:lnTo>
                  <a:pt x="168103" y="93191"/>
                </a:lnTo>
                <a:lnTo>
                  <a:pt x="167074" y="96795"/>
                </a:lnTo>
                <a:lnTo>
                  <a:pt x="165529" y="100141"/>
                </a:lnTo>
                <a:lnTo>
                  <a:pt x="163984" y="103488"/>
                </a:lnTo>
                <a:lnTo>
                  <a:pt x="162182" y="106834"/>
                </a:lnTo>
                <a:lnTo>
                  <a:pt x="160380" y="109924"/>
                </a:lnTo>
                <a:lnTo>
                  <a:pt x="158578" y="113013"/>
                </a:lnTo>
                <a:lnTo>
                  <a:pt x="156262" y="116102"/>
                </a:lnTo>
                <a:lnTo>
                  <a:pt x="154202" y="118934"/>
                </a:lnTo>
                <a:lnTo>
                  <a:pt x="151885" y="121766"/>
                </a:lnTo>
                <a:lnTo>
                  <a:pt x="149311" y="124340"/>
                </a:lnTo>
                <a:lnTo>
                  <a:pt x="146737" y="126914"/>
                </a:lnTo>
                <a:lnTo>
                  <a:pt x="143905" y="129489"/>
                </a:lnTo>
                <a:lnTo>
                  <a:pt x="141073" y="131805"/>
                </a:lnTo>
                <a:lnTo>
                  <a:pt x="138241" y="133865"/>
                </a:lnTo>
                <a:lnTo>
                  <a:pt x="135152" y="135924"/>
                </a:lnTo>
                <a:lnTo>
                  <a:pt x="132063" y="137984"/>
                </a:lnTo>
                <a:lnTo>
                  <a:pt x="128974" y="139786"/>
                </a:lnTo>
                <a:lnTo>
                  <a:pt x="125627" y="141588"/>
                </a:lnTo>
                <a:lnTo>
                  <a:pt x="122280" y="143132"/>
                </a:lnTo>
                <a:lnTo>
                  <a:pt x="118934" y="144420"/>
                </a:lnTo>
                <a:lnTo>
                  <a:pt x="115330" y="145707"/>
                </a:lnTo>
                <a:lnTo>
                  <a:pt x="111726" y="146736"/>
                </a:lnTo>
                <a:lnTo>
                  <a:pt x="108122" y="147509"/>
                </a:lnTo>
                <a:lnTo>
                  <a:pt x="104518" y="148281"/>
                </a:lnTo>
                <a:lnTo>
                  <a:pt x="100656" y="149053"/>
                </a:lnTo>
                <a:lnTo>
                  <a:pt x="100656" y="110439"/>
                </a:lnTo>
                <a:lnTo>
                  <a:pt x="104260" y="109409"/>
                </a:lnTo>
                <a:lnTo>
                  <a:pt x="107864" y="108379"/>
                </a:lnTo>
                <a:lnTo>
                  <a:pt x="107864" y="140816"/>
                </a:lnTo>
                <a:lnTo>
                  <a:pt x="114043" y="139014"/>
                </a:lnTo>
                <a:lnTo>
                  <a:pt x="119964" y="136697"/>
                </a:lnTo>
                <a:lnTo>
                  <a:pt x="125627" y="134122"/>
                </a:lnTo>
                <a:lnTo>
                  <a:pt x="131033" y="131033"/>
                </a:lnTo>
                <a:lnTo>
                  <a:pt x="135924" y="127429"/>
                </a:lnTo>
                <a:lnTo>
                  <a:pt x="140816" y="123310"/>
                </a:lnTo>
                <a:lnTo>
                  <a:pt x="145192" y="118934"/>
                </a:lnTo>
                <a:lnTo>
                  <a:pt x="149311" y="114300"/>
                </a:lnTo>
                <a:lnTo>
                  <a:pt x="152915" y="109151"/>
                </a:lnTo>
                <a:lnTo>
                  <a:pt x="156262" y="104003"/>
                </a:lnTo>
                <a:lnTo>
                  <a:pt x="159093" y="98339"/>
                </a:lnTo>
                <a:lnTo>
                  <a:pt x="161410" y="92418"/>
                </a:lnTo>
                <a:lnTo>
                  <a:pt x="163470" y="86497"/>
                </a:lnTo>
                <a:lnTo>
                  <a:pt x="164757" y="80061"/>
                </a:lnTo>
                <a:lnTo>
                  <a:pt x="165529" y="73626"/>
                </a:lnTo>
                <a:lnTo>
                  <a:pt x="165787" y="66932"/>
                </a:lnTo>
                <a:lnTo>
                  <a:pt x="165787" y="61526"/>
                </a:lnTo>
                <a:lnTo>
                  <a:pt x="165014" y="56378"/>
                </a:lnTo>
                <a:lnTo>
                  <a:pt x="164242" y="51229"/>
                </a:lnTo>
                <a:lnTo>
                  <a:pt x="162955" y="46338"/>
                </a:lnTo>
                <a:lnTo>
                  <a:pt x="161410" y="41447"/>
                </a:lnTo>
                <a:lnTo>
                  <a:pt x="159608" y="36813"/>
                </a:lnTo>
                <a:lnTo>
                  <a:pt x="157549" y="32179"/>
                </a:lnTo>
                <a:lnTo>
                  <a:pt x="154974" y="27803"/>
                </a:lnTo>
                <a:lnTo>
                  <a:pt x="152400" y="23684"/>
                </a:lnTo>
                <a:lnTo>
                  <a:pt x="149311" y="19565"/>
                </a:lnTo>
                <a:lnTo>
                  <a:pt x="145964" y="15703"/>
                </a:lnTo>
                <a:lnTo>
                  <a:pt x="142618" y="12357"/>
                </a:lnTo>
                <a:lnTo>
                  <a:pt x="139014" y="9010"/>
                </a:lnTo>
                <a:lnTo>
                  <a:pt x="134895" y="5921"/>
                </a:lnTo>
                <a:lnTo>
                  <a:pt x="130776" y="2832"/>
                </a:lnTo>
                <a:lnTo>
                  <a:pt x="126657" y="515"/>
                </a:lnTo>
                <a:lnTo>
                  <a:pt x="125885" y="0"/>
                </a:lnTo>
                <a:lnTo>
                  <a:pt x="123825" y="0"/>
                </a:lnTo>
                <a:lnTo>
                  <a:pt x="122538" y="772"/>
                </a:lnTo>
                <a:lnTo>
                  <a:pt x="122023" y="1287"/>
                </a:lnTo>
                <a:lnTo>
                  <a:pt x="121508" y="2059"/>
                </a:lnTo>
                <a:lnTo>
                  <a:pt x="121251" y="2832"/>
                </a:lnTo>
                <a:lnTo>
                  <a:pt x="121251" y="3604"/>
                </a:lnTo>
                <a:lnTo>
                  <a:pt x="121508" y="4376"/>
                </a:lnTo>
                <a:lnTo>
                  <a:pt x="121766" y="5406"/>
                </a:lnTo>
                <a:lnTo>
                  <a:pt x="122280" y="6178"/>
                </a:lnTo>
                <a:lnTo>
                  <a:pt x="123053" y="6693"/>
                </a:lnTo>
                <a:lnTo>
                  <a:pt x="126914" y="9010"/>
                </a:lnTo>
                <a:lnTo>
                  <a:pt x="130776" y="11584"/>
                </a:lnTo>
                <a:lnTo>
                  <a:pt x="134380" y="14416"/>
                </a:lnTo>
                <a:lnTo>
                  <a:pt x="137726" y="17505"/>
                </a:lnTo>
                <a:lnTo>
                  <a:pt x="140816" y="20595"/>
                </a:lnTo>
                <a:lnTo>
                  <a:pt x="143647" y="24199"/>
                </a:lnTo>
                <a:lnTo>
                  <a:pt x="146479" y="27803"/>
                </a:lnTo>
                <a:lnTo>
                  <a:pt x="148796" y="31407"/>
                </a:lnTo>
                <a:lnTo>
                  <a:pt x="151113" y="35526"/>
                </a:lnTo>
                <a:lnTo>
                  <a:pt x="152915" y="39645"/>
                </a:lnTo>
                <a:lnTo>
                  <a:pt x="154717" y="43764"/>
                </a:lnTo>
                <a:lnTo>
                  <a:pt x="156004" y="48140"/>
                </a:lnTo>
                <a:lnTo>
                  <a:pt x="157291" y="52774"/>
                </a:lnTo>
                <a:lnTo>
                  <a:pt x="158064" y="57407"/>
                </a:lnTo>
                <a:lnTo>
                  <a:pt x="158578" y="62041"/>
                </a:lnTo>
                <a:lnTo>
                  <a:pt x="158578" y="66932"/>
                </a:lnTo>
                <a:lnTo>
                  <a:pt x="158321" y="72339"/>
                </a:lnTo>
                <a:lnTo>
                  <a:pt x="157806" y="77745"/>
                </a:lnTo>
                <a:lnTo>
                  <a:pt x="156776" y="82893"/>
                </a:lnTo>
                <a:lnTo>
                  <a:pt x="155489" y="87784"/>
                </a:lnTo>
                <a:lnTo>
                  <a:pt x="153687" y="92676"/>
                </a:lnTo>
                <a:lnTo>
                  <a:pt x="151628" y="97309"/>
                </a:lnTo>
                <a:lnTo>
                  <a:pt x="149053" y="101943"/>
                </a:lnTo>
                <a:lnTo>
                  <a:pt x="146479" y="106062"/>
                </a:lnTo>
                <a:lnTo>
                  <a:pt x="143390" y="110181"/>
                </a:lnTo>
                <a:lnTo>
                  <a:pt x="140043" y="114043"/>
                </a:lnTo>
                <a:lnTo>
                  <a:pt x="136439" y="117647"/>
                </a:lnTo>
                <a:lnTo>
                  <a:pt x="132578" y="120993"/>
                </a:lnTo>
                <a:lnTo>
                  <a:pt x="128459" y="123825"/>
                </a:lnTo>
                <a:lnTo>
                  <a:pt x="124340" y="126657"/>
                </a:lnTo>
                <a:lnTo>
                  <a:pt x="119706" y="128974"/>
                </a:lnTo>
                <a:lnTo>
                  <a:pt x="115072" y="131033"/>
                </a:lnTo>
                <a:lnTo>
                  <a:pt x="115072" y="102201"/>
                </a:lnTo>
                <a:lnTo>
                  <a:pt x="116617" y="101686"/>
                </a:lnTo>
                <a:lnTo>
                  <a:pt x="118162" y="100656"/>
                </a:lnTo>
                <a:lnTo>
                  <a:pt x="119449" y="99626"/>
                </a:lnTo>
                <a:lnTo>
                  <a:pt x="120478" y="98339"/>
                </a:lnTo>
                <a:lnTo>
                  <a:pt x="121508" y="96795"/>
                </a:lnTo>
                <a:lnTo>
                  <a:pt x="122280" y="95250"/>
                </a:lnTo>
                <a:lnTo>
                  <a:pt x="122538" y="93705"/>
                </a:lnTo>
                <a:lnTo>
                  <a:pt x="122795" y="91903"/>
                </a:lnTo>
                <a:lnTo>
                  <a:pt x="122795" y="90359"/>
                </a:lnTo>
                <a:lnTo>
                  <a:pt x="122280" y="88814"/>
                </a:lnTo>
                <a:lnTo>
                  <a:pt x="122023" y="87527"/>
                </a:lnTo>
                <a:lnTo>
                  <a:pt x="121251" y="86240"/>
                </a:lnTo>
                <a:lnTo>
                  <a:pt x="120478" y="84953"/>
                </a:lnTo>
                <a:lnTo>
                  <a:pt x="119706" y="83923"/>
                </a:lnTo>
                <a:lnTo>
                  <a:pt x="118676" y="83151"/>
                </a:lnTo>
                <a:lnTo>
                  <a:pt x="117389" y="82378"/>
                </a:lnTo>
                <a:lnTo>
                  <a:pt x="117904" y="78002"/>
                </a:lnTo>
                <a:lnTo>
                  <a:pt x="118676" y="74398"/>
                </a:lnTo>
                <a:lnTo>
                  <a:pt x="119706" y="71309"/>
                </a:lnTo>
                <a:lnTo>
                  <a:pt x="120736" y="68734"/>
                </a:lnTo>
                <a:lnTo>
                  <a:pt x="121766" y="66932"/>
                </a:lnTo>
                <a:lnTo>
                  <a:pt x="122795" y="65130"/>
                </a:lnTo>
                <a:lnTo>
                  <a:pt x="124082" y="63843"/>
                </a:lnTo>
                <a:lnTo>
                  <a:pt x="125370" y="62814"/>
                </a:lnTo>
                <a:lnTo>
                  <a:pt x="127429" y="61269"/>
                </a:lnTo>
                <a:lnTo>
                  <a:pt x="129489" y="59982"/>
                </a:lnTo>
                <a:lnTo>
                  <a:pt x="130261" y="59467"/>
                </a:lnTo>
                <a:lnTo>
                  <a:pt x="130776" y="58437"/>
                </a:lnTo>
                <a:lnTo>
                  <a:pt x="131033" y="57407"/>
                </a:lnTo>
                <a:lnTo>
                  <a:pt x="131291" y="56120"/>
                </a:lnTo>
                <a:lnTo>
                  <a:pt x="131291" y="51486"/>
                </a:lnTo>
                <a:lnTo>
                  <a:pt x="131033" y="48912"/>
                </a:lnTo>
                <a:lnTo>
                  <a:pt x="130003" y="45823"/>
                </a:lnTo>
                <a:lnTo>
                  <a:pt x="128716" y="42476"/>
                </a:lnTo>
                <a:lnTo>
                  <a:pt x="126914" y="38615"/>
                </a:lnTo>
                <a:lnTo>
                  <a:pt x="124597" y="34496"/>
                </a:lnTo>
                <a:lnTo>
                  <a:pt x="122023" y="30377"/>
                </a:lnTo>
                <a:lnTo>
                  <a:pt x="118934" y="26001"/>
                </a:lnTo>
                <a:lnTo>
                  <a:pt x="115845" y="21624"/>
                </a:lnTo>
                <a:lnTo>
                  <a:pt x="112755" y="17505"/>
                </a:lnTo>
                <a:lnTo>
                  <a:pt x="109409" y="13644"/>
                </a:lnTo>
                <a:lnTo>
                  <a:pt x="106062" y="10040"/>
                </a:lnTo>
                <a:lnTo>
                  <a:pt x="102716" y="6951"/>
                </a:lnTo>
                <a:lnTo>
                  <a:pt x="99369" y="4119"/>
                </a:lnTo>
                <a:lnTo>
                  <a:pt x="96537" y="2059"/>
                </a:lnTo>
                <a:lnTo>
                  <a:pt x="93705" y="772"/>
                </a:lnTo>
                <a:lnTo>
                  <a:pt x="92161" y="257"/>
                </a:lnTo>
                <a:lnTo>
                  <a:pt x="91131" y="0"/>
                </a:lnTo>
                <a:lnTo>
                  <a:pt x="88557" y="0"/>
                </a:lnTo>
                <a:lnTo>
                  <a:pt x="87270" y="257"/>
                </a:lnTo>
                <a:lnTo>
                  <a:pt x="85983" y="772"/>
                </a:lnTo>
                <a:lnTo>
                  <a:pt x="83151" y="2059"/>
                </a:lnTo>
                <a:lnTo>
                  <a:pt x="80062" y="4119"/>
                </a:lnTo>
                <a:lnTo>
                  <a:pt x="76972" y="6951"/>
                </a:lnTo>
                <a:lnTo>
                  <a:pt x="73626" y="10040"/>
                </a:lnTo>
                <a:lnTo>
                  <a:pt x="70279" y="13644"/>
                </a:lnTo>
                <a:lnTo>
                  <a:pt x="66933" y="17505"/>
                </a:lnTo>
                <a:lnTo>
                  <a:pt x="63586" y="21624"/>
                </a:lnTo>
                <a:lnTo>
                  <a:pt x="60497" y="26001"/>
                </a:lnTo>
                <a:lnTo>
                  <a:pt x="57665" y="30377"/>
                </a:lnTo>
                <a:lnTo>
                  <a:pt x="55091" y="34496"/>
                </a:lnTo>
                <a:lnTo>
                  <a:pt x="52774" y="38615"/>
                </a:lnTo>
                <a:lnTo>
                  <a:pt x="50972" y="42476"/>
                </a:lnTo>
                <a:lnTo>
                  <a:pt x="49427" y="45823"/>
                </a:lnTo>
                <a:lnTo>
                  <a:pt x="48655" y="48912"/>
                </a:lnTo>
                <a:lnTo>
                  <a:pt x="48397" y="51486"/>
                </a:lnTo>
                <a:lnTo>
                  <a:pt x="48397" y="56120"/>
                </a:lnTo>
                <a:lnTo>
                  <a:pt x="48397" y="57407"/>
                </a:lnTo>
                <a:lnTo>
                  <a:pt x="48912" y="58437"/>
                </a:lnTo>
                <a:lnTo>
                  <a:pt x="49427" y="59467"/>
                </a:lnTo>
                <a:lnTo>
                  <a:pt x="50199" y="59982"/>
                </a:lnTo>
                <a:lnTo>
                  <a:pt x="52001" y="61269"/>
                </a:lnTo>
                <a:lnTo>
                  <a:pt x="54318" y="62814"/>
                </a:lnTo>
                <a:lnTo>
                  <a:pt x="55606" y="63843"/>
                </a:lnTo>
                <a:lnTo>
                  <a:pt x="56635" y="65130"/>
                </a:lnTo>
                <a:lnTo>
                  <a:pt x="57922" y="66932"/>
                </a:lnTo>
                <a:lnTo>
                  <a:pt x="58952" y="68734"/>
                </a:lnTo>
                <a:lnTo>
                  <a:pt x="59982" y="71309"/>
                </a:lnTo>
                <a:lnTo>
                  <a:pt x="61012" y="74398"/>
                </a:lnTo>
                <a:lnTo>
                  <a:pt x="61526" y="78002"/>
                </a:lnTo>
                <a:lnTo>
                  <a:pt x="62299" y="82378"/>
                </a:lnTo>
                <a:lnTo>
                  <a:pt x="61012" y="83151"/>
                </a:lnTo>
                <a:lnTo>
                  <a:pt x="59982" y="83923"/>
                </a:lnTo>
                <a:lnTo>
                  <a:pt x="58952" y="84953"/>
                </a:lnTo>
                <a:lnTo>
                  <a:pt x="58180" y="86240"/>
                </a:lnTo>
                <a:lnTo>
                  <a:pt x="57665" y="87527"/>
                </a:lnTo>
                <a:lnTo>
                  <a:pt x="57150" y="88814"/>
                </a:lnTo>
                <a:lnTo>
                  <a:pt x="56893" y="90359"/>
                </a:lnTo>
                <a:lnTo>
                  <a:pt x="56893" y="91903"/>
                </a:lnTo>
                <a:lnTo>
                  <a:pt x="56893" y="93705"/>
                </a:lnTo>
                <a:lnTo>
                  <a:pt x="57408" y="95250"/>
                </a:lnTo>
                <a:lnTo>
                  <a:pt x="58180" y="96795"/>
                </a:lnTo>
                <a:lnTo>
                  <a:pt x="58952" y="98339"/>
                </a:lnTo>
                <a:lnTo>
                  <a:pt x="60239" y="99626"/>
                </a:lnTo>
                <a:lnTo>
                  <a:pt x="61526" y="100656"/>
                </a:lnTo>
                <a:lnTo>
                  <a:pt x="63071" y="101686"/>
                </a:lnTo>
                <a:lnTo>
                  <a:pt x="64616" y="102201"/>
                </a:lnTo>
                <a:lnTo>
                  <a:pt x="64616" y="131033"/>
                </a:lnTo>
                <a:lnTo>
                  <a:pt x="59982" y="128974"/>
                </a:lnTo>
                <a:lnTo>
                  <a:pt x="55348" y="126657"/>
                </a:lnTo>
                <a:lnTo>
                  <a:pt x="50972" y="123825"/>
                </a:lnTo>
                <a:lnTo>
                  <a:pt x="47110" y="120993"/>
                </a:lnTo>
                <a:lnTo>
                  <a:pt x="43249" y="117647"/>
                </a:lnTo>
                <a:lnTo>
                  <a:pt x="39645" y="114043"/>
                </a:lnTo>
                <a:lnTo>
                  <a:pt x="36298" y="110181"/>
                </a:lnTo>
                <a:lnTo>
                  <a:pt x="33209" y="106062"/>
                </a:lnTo>
                <a:lnTo>
                  <a:pt x="30377" y="101943"/>
                </a:lnTo>
                <a:lnTo>
                  <a:pt x="28060" y="97309"/>
                </a:lnTo>
                <a:lnTo>
                  <a:pt x="26001" y="92676"/>
                </a:lnTo>
                <a:lnTo>
                  <a:pt x="24199" y="87784"/>
                </a:lnTo>
                <a:lnTo>
                  <a:pt x="22912" y="82893"/>
                </a:lnTo>
                <a:lnTo>
                  <a:pt x="21882" y="77745"/>
                </a:lnTo>
                <a:lnTo>
                  <a:pt x="21110" y="72339"/>
                </a:lnTo>
                <a:lnTo>
                  <a:pt x="20852" y="66932"/>
                </a:lnTo>
                <a:lnTo>
                  <a:pt x="21110" y="62041"/>
                </a:lnTo>
                <a:lnTo>
                  <a:pt x="21624" y="57407"/>
                </a:lnTo>
                <a:lnTo>
                  <a:pt x="22397" y="52774"/>
                </a:lnTo>
                <a:lnTo>
                  <a:pt x="23426" y="48140"/>
                </a:lnTo>
                <a:lnTo>
                  <a:pt x="24971" y="43764"/>
                </a:lnTo>
                <a:lnTo>
                  <a:pt x="26516" y="39645"/>
                </a:lnTo>
                <a:lnTo>
                  <a:pt x="28575" y="35526"/>
                </a:lnTo>
                <a:lnTo>
                  <a:pt x="30892" y="31407"/>
                </a:lnTo>
                <a:lnTo>
                  <a:pt x="33209" y="27803"/>
                </a:lnTo>
                <a:lnTo>
                  <a:pt x="36041" y="24199"/>
                </a:lnTo>
                <a:lnTo>
                  <a:pt x="38872" y="20595"/>
                </a:lnTo>
                <a:lnTo>
                  <a:pt x="41962" y="17505"/>
                </a:lnTo>
                <a:lnTo>
                  <a:pt x="45308" y="14416"/>
                </a:lnTo>
                <a:lnTo>
                  <a:pt x="48912" y="11584"/>
                </a:lnTo>
                <a:lnTo>
                  <a:pt x="52516" y="9010"/>
                </a:lnTo>
                <a:lnTo>
                  <a:pt x="56635" y="6693"/>
                </a:lnTo>
                <a:lnTo>
                  <a:pt x="57665" y="5921"/>
                </a:lnTo>
                <a:lnTo>
                  <a:pt x="58180" y="4634"/>
                </a:lnTo>
                <a:lnTo>
                  <a:pt x="58437" y="3347"/>
                </a:lnTo>
                <a:lnTo>
                  <a:pt x="57922" y="2059"/>
                </a:lnTo>
                <a:lnTo>
                  <a:pt x="57408" y="1030"/>
                </a:lnTo>
                <a:lnTo>
                  <a:pt x="56635" y="515"/>
                </a:lnTo>
                <a:lnTo>
                  <a:pt x="55606" y="0"/>
                </a:lnTo>
                <a:close/>
              </a:path>
            </a:pathLst>
          </a:custGeom>
          <a:solidFill>
            <a:srgbClr val="1D958A"/>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grpSp>
        <p:nvGrpSpPr>
          <p:cNvPr id="1369" name="Google Shape;1369;p104"/>
          <p:cNvGrpSpPr/>
          <p:nvPr/>
        </p:nvGrpSpPr>
        <p:grpSpPr>
          <a:xfrm>
            <a:off x="-2205" y="-158"/>
            <a:ext cx="11708992" cy="758484"/>
            <a:chOff x="238125" y="2611175"/>
            <a:chExt cx="7140500" cy="462575"/>
          </a:xfrm>
        </p:grpSpPr>
        <p:sp>
          <p:nvSpPr>
            <p:cNvPr id="1370" name="Google Shape;1370;p104"/>
            <p:cNvSpPr/>
            <p:nvPr/>
          </p:nvSpPr>
          <p:spPr>
            <a:xfrm>
              <a:off x="6251375" y="2678125"/>
              <a:ext cx="6275" cy="20575"/>
            </a:xfrm>
            <a:custGeom>
              <a:rect b="b" l="l" r="r" t="t"/>
              <a:pathLst>
                <a:path extrusionOk="0" h="823" w="251">
                  <a:moveTo>
                    <a:pt x="131" y="1"/>
                  </a:moveTo>
                  <a:cubicBezTo>
                    <a:pt x="60" y="1"/>
                    <a:pt x="0" y="61"/>
                    <a:pt x="0" y="132"/>
                  </a:cubicBezTo>
                  <a:lnTo>
                    <a:pt x="0" y="703"/>
                  </a:lnTo>
                  <a:cubicBezTo>
                    <a:pt x="0" y="763"/>
                    <a:pt x="60" y="823"/>
                    <a:pt x="131" y="823"/>
                  </a:cubicBezTo>
                  <a:cubicBezTo>
                    <a:pt x="191" y="823"/>
                    <a:pt x="250" y="763"/>
                    <a:pt x="250" y="703"/>
                  </a:cubicBezTo>
                  <a:lnTo>
                    <a:pt x="250" y="132"/>
                  </a:lnTo>
                  <a:cubicBezTo>
                    <a:pt x="250" y="61"/>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1" name="Google Shape;1371;p104"/>
            <p:cNvSpPr/>
            <p:nvPr/>
          </p:nvSpPr>
          <p:spPr>
            <a:xfrm>
              <a:off x="6251375" y="2710875"/>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2" name="Google Shape;1372;p104"/>
            <p:cNvSpPr/>
            <p:nvPr/>
          </p:nvSpPr>
          <p:spPr>
            <a:xfrm>
              <a:off x="6259700" y="2701650"/>
              <a:ext cx="22650" cy="6275"/>
            </a:xfrm>
            <a:custGeom>
              <a:rect b="b" l="l" r="r" t="t"/>
              <a:pathLst>
                <a:path extrusionOk="0" h="251" w="906">
                  <a:moveTo>
                    <a:pt x="167" y="1"/>
                  </a:moveTo>
                  <a:cubicBezTo>
                    <a:pt x="0" y="1"/>
                    <a:pt x="0" y="251"/>
                    <a:pt x="167" y="251"/>
                  </a:cubicBezTo>
                  <a:lnTo>
                    <a:pt x="739" y="251"/>
                  </a:lnTo>
                  <a:cubicBezTo>
                    <a:pt x="905" y="251"/>
                    <a:pt x="905"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3" name="Google Shape;1373;p104"/>
            <p:cNvSpPr/>
            <p:nvPr/>
          </p:nvSpPr>
          <p:spPr>
            <a:xfrm>
              <a:off x="6226950" y="2701650"/>
              <a:ext cx="22650" cy="6275"/>
            </a:xfrm>
            <a:custGeom>
              <a:rect b="b" l="l" r="r" t="t"/>
              <a:pathLst>
                <a:path extrusionOk="0" h="251" w="906">
                  <a:moveTo>
                    <a:pt x="167" y="1"/>
                  </a:moveTo>
                  <a:cubicBezTo>
                    <a:pt x="1" y="1"/>
                    <a:pt x="1" y="251"/>
                    <a:pt x="167" y="251"/>
                  </a:cubicBezTo>
                  <a:lnTo>
                    <a:pt x="739" y="251"/>
                  </a:lnTo>
                  <a:cubicBezTo>
                    <a:pt x="906" y="251"/>
                    <a:pt x="906"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4" name="Google Shape;1374;p104"/>
            <p:cNvSpPr/>
            <p:nvPr/>
          </p:nvSpPr>
          <p:spPr>
            <a:xfrm>
              <a:off x="4668725" y="2611175"/>
              <a:ext cx="247375" cy="228025"/>
            </a:xfrm>
            <a:custGeom>
              <a:rect b="b" l="l" r="r" t="t"/>
              <a:pathLst>
                <a:path extrusionOk="0" h="9121" w="9895">
                  <a:moveTo>
                    <a:pt x="1" y="0"/>
                  </a:moveTo>
                  <a:lnTo>
                    <a:pt x="1" y="7406"/>
                  </a:lnTo>
                  <a:cubicBezTo>
                    <a:pt x="12" y="8358"/>
                    <a:pt x="774" y="9120"/>
                    <a:pt x="1715" y="9120"/>
                  </a:cubicBezTo>
                  <a:lnTo>
                    <a:pt x="9895" y="9120"/>
                  </a:lnTo>
                  <a:lnTo>
                    <a:pt x="9895" y="8596"/>
                  </a:lnTo>
                  <a:lnTo>
                    <a:pt x="1715" y="8596"/>
                  </a:lnTo>
                  <a:cubicBezTo>
                    <a:pt x="1060" y="8596"/>
                    <a:pt x="524" y="8061"/>
                    <a:pt x="524" y="7406"/>
                  </a:cubicBezTo>
                  <a:lnTo>
                    <a:pt x="524"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5" name="Google Shape;1375;p104"/>
            <p:cNvSpPr/>
            <p:nvPr/>
          </p:nvSpPr>
          <p:spPr>
            <a:xfrm>
              <a:off x="4872025" y="2788575"/>
              <a:ext cx="88125" cy="87825"/>
            </a:xfrm>
            <a:custGeom>
              <a:rect b="b" l="l" r="r" t="t"/>
              <a:pathLst>
                <a:path extrusionOk="0" h="3513" w="3525">
                  <a:moveTo>
                    <a:pt x="1763" y="0"/>
                  </a:moveTo>
                  <a:cubicBezTo>
                    <a:pt x="786" y="0"/>
                    <a:pt x="1" y="786"/>
                    <a:pt x="1" y="1762"/>
                  </a:cubicBezTo>
                  <a:cubicBezTo>
                    <a:pt x="1"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6" name="Google Shape;1376;p104"/>
            <p:cNvSpPr/>
            <p:nvPr/>
          </p:nvSpPr>
          <p:spPr>
            <a:xfrm>
              <a:off x="4839875" y="2775475"/>
              <a:ext cx="133375" cy="114200"/>
            </a:xfrm>
            <a:custGeom>
              <a:rect b="b" l="l" r="r" t="t"/>
              <a:pathLst>
                <a:path extrusionOk="0" h="4568" w="5335">
                  <a:moveTo>
                    <a:pt x="3049" y="524"/>
                  </a:moveTo>
                  <a:cubicBezTo>
                    <a:pt x="4025" y="524"/>
                    <a:pt x="4811" y="1310"/>
                    <a:pt x="4811" y="2286"/>
                  </a:cubicBezTo>
                  <a:cubicBezTo>
                    <a:pt x="4811" y="3251"/>
                    <a:pt x="4025" y="4037"/>
                    <a:pt x="3049" y="4037"/>
                  </a:cubicBezTo>
                  <a:cubicBezTo>
                    <a:pt x="2072" y="4037"/>
                    <a:pt x="1287" y="3251"/>
                    <a:pt x="1287" y="2286"/>
                  </a:cubicBezTo>
                  <a:cubicBezTo>
                    <a:pt x="1287" y="1310"/>
                    <a:pt x="2072" y="524"/>
                    <a:pt x="3049" y="524"/>
                  </a:cubicBezTo>
                  <a:close/>
                  <a:moveTo>
                    <a:pt x="3049" y="0"/>
                  </a:moveTo>
                  <a:cubicBezTo>
                    <a:pt x="1013" y="0"/>
                    <a:pt x="1" y="2465"/>
                    <a:pt x="1441" y="3894"/>
                  </a:cubicBezTo>
                  <a:cubicBezTo>
                    <a:pt x="1907" y="4359"/>
                    <a:pt x="2478" y="4567"/>
                    <a:pt x="3037" y="4567"/>
                  </a:cubicBezTo>
                  <a:cubicBezTo>
                    <a:pt x="4211" y="4567"/>
                    <a:pt x="5335" y="3653"/>
                    <a:pt x="5335" y="2274"/>
                  </a:cubicBezTo>
                  <a:cubicBezTo>
                    <a:pt x="5335" y="1012"/>
                    <a:pt x="4311" y="0"/>
                    <a:pt x="3049" y="0"/>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7" name="Google Shape;1377;p104"/>
            <p:cNvSpPr/>
            <p:nvPr/>
          </p:nvSpPr>
          <p:spPr>
            <a:xfrm>
              <a:off x="3539725" y="2618300"/>
              <a:ext cx="520325" cy="402175"/>
            </a:xfrm>
            <a:custGeom>
              <a:rect b="b" l="l" r="r" t="t"/>
              <a:pathLst>
                <a:path extrusionOk="0" h="16087" w="20813">
                  <a:moveTo>
                    <a:pt x="15633" y="1"/>
                  </a:moveTo>
                  <a:lnTo>
                    <a:pt x="15633" y="525"/>
                  </a:lnTo>
                  <a:lnTo>
                    <a:pt x="19086" y="525"/>
                  </a:lnTo>
                  <a:cubicBezTo>
                    <a:pt x="19741" y="525"/>
                    <a:pt x="20276" y="1049"/>
                    <a:pt x="20276" y="1715"/>
                  </a:cubicBezTo>
                  <a:lnTo>
                    <a:pt x="20288" y="14348"/>
                  </a:lnTo>
                  <a:cubicBezTo>
                    <a:pt x="20288" y="15015"/>
                    <a:pt x="19753" y="15538"/>
                    <a:pt x="19098" y="15538"/>
                  </a:cubicBezTo>
                  <a:lnTo>
                    <a:pt x="0" y="15562"/>
                  </a:lnTo>
                  <a:lnTo>
                    <a:pt x="0" y="16086"/>
                  </a:lnTo>
                  <a:lnTo>
                    <a:pt x="19098" y="16074"/>
                  </a:lnTo>
                  <a:cubicBezTo>
                    <a:pt x="20050" y="16074"/>
                    <a:pt x="20812" y="15300"/>
                    <a:pt x="20812" y="14360"/>
                  </a:cubicBezTo>
                  <a:lnTo>
                    <a:pt x="20800" y="1715"/>
                  </a:lnTo>
                  <a:cubicBezTo>
                    <a:pt x="20800" y="775"/>
                    <a:pt x="20026" y="1"/>
                    <a:pt x="19086" y="1"/>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8" name="Google Shape;1378;p104"/>
            <p:cNvSpPr/>
            <p:nvPr/>
          </p:nvSpPr>
          <p:spPr>
            <a:xfrm>
              <a:off x="3886475" y="2611475"/>
              <a:ext cx="94400" cy="57400"/>
            </a:xfrm>
            <a:custGeom>
              <a:rect b="b" l="l" r="r" t="t"/>
              <a:pathLst>
                <a:path extrusionOk="0" h="2296" w="3776">
                  <a:moveTo>
                    <a:pt x="84" y="0"/>
                  </a:moveTo>
                  <a:cubicBezTo>
                    <a:pt x="37" y="179"/>
                    <a:pt x="1" y="357"/>
                    <a:pt x="1" y="536"/>
                  </a:cubicBezTo>
                  <a:cubicBezTo>
                    <a:pt x="12" y="1525"/>
                    <a:pt x="816" y="2296"/>
                    <a:pt x="1763" y="2296"/>
                  </a:cubicBezTo>
                  <a:cubicBezTo>
                    <a:pt x="1853" y="2296"/>
                    <a:pt x="1945" y="2289"/>
                    <a:pt x="2037" y="2274"/>
                  </a:cubicBezTo>
                  <a:cubicBezTo>
                    <a:pt x="3108" y="2107"/>
                    <a:pt x="3775" y="1024"/>
                    <a:pt x="344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9" name="Google Shape;1379;p104"/>
            <p:cNvSpPr/>
            <p:nvPr/>
          </p:nvSpPr>
          <p:spPr>
            <a:xfrm>
              <a:off x="3873400" y="2611475"/>
              <a:ext cx="114325" cy="70550"/>
            </a:xfrm>
            <a:custGeom>
              <a:rect b="b" l="l" r="r" t="t"/>
              <a:pathLst>
                <a:path extrusionOk="0" h="2822" w="4573">
                  <a:moveTo>
                    <a:pt x="71" y="0"/>
                  </a:moveTo>
                  <a:cubicBezTo>
                    <a:pt x="24" y="179"/>
                    <a:pt x="0" y="357"/>
                    <a:pt x="0" y="536"/>
                  </a:cubicBezTo>
                  <a:cubicBezTo>
                    <a:pt x="0" y="1798"/>
                    <a:pt x="1024" y="2822"/>
                    <a:pt x="2286" y="2822"/>
                  </a:cubicBezTo>
                  <a:cubicBezTo>
                    <a:pt x="3548" y="2822"/>
                    <a:pt x="4572" y="1798"/>
                    <a:pt x="4572" y="536"/>
                  </a:cubicBezTo>
                  <a:cubicBezTo>
                    <a:pt x="4572" y="357"/>
                    <a:pt x="4548" y="179"/>
                    <a:pt x="4513" y="0"/>
                  </a:cubicBezTo>
                  <a:lnTo>
                    <a:pt x="3965" y="0"/>
                  </a:lnTo>
                  <a:cubicBezTo>
                    <a:pt x="4024" y="179"/>
                    <a:pt x="4048" y="357"/>
                    <a:pt x="4048" y="536"/>
                  </a:cubicBezTo>
                  <a:cubicBezTo>
                    <a:pt x="4048" y="1512"/>
                    <a:pt x="3262" y="2298"/>
                    <a:pt x="2286" y="2298"/>
                  </a:cubicBezTo>
                  <a:cubicBezTo>
                    <a:pt x="1322" y="2298"/>
                    <a:pt x="524" y="1512"/>
                    <a:pt x="524" y="536"/>
                  </a:cubicBezTo>
                  <a:cubicBezTo>
                    <a:pt x="524" y="357"/>
                    <a:pt x="560" y="179"/>
                    <a:pt x="607"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0" name="Google Shape;1380;p104"/>
            <p:cNvSpPr/>
            <p:nvPr/>
          </p:nvSpPr>
          <p:spPr>
            <a:xfrm>
              <a:off x="3495675" y="2969850"/>
              <a:ext cx="88125" cy="88125"/>
            </a:xfrm>
            <a:custGeom>
              <a:rect b="b" l="l" r="r" t="t"/>
              <a:pathLst>
                <a:path extrusionOk="0" h="3525" w="3525">
                  <a:moveTo>
                    <a:pt x="1762" y="0"/>
                  </a:moveTo>
                  <a:cubicBezTo>
                    <a:pt x="786" y="0"/>
                    <a:pt x="0" y="786"/>
                    <a:pt x="0" y="1762"/>
                  </a:cubicBezTo>
                  <a:cubicBezTo>
                    <a:pt x="0" y="2739"/>
                    <a:pt x="786" y="3524"/>
                    <a:pt x="1762" y="3524"/>
                  </a:cubicBezTo>
                  <a:cubicBezTo>
                    <a:pt x="2727" y="3524"/>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1" name="Google Shape;1381;p104"/>
            <p:cNvSpPr/>
            <p:nvPr/>
          </p:nvSpPr>
          <p:spPr>
            <a:xfrm>
              <a:off x="3463525" y="2956750"/>
              <a:ext cx="133375" cy="114350"/>
            </a:xfrm>
            <a:custGeom>
              <a:rect b="b" l="l" r="r" t="t"/>
              <a:pathLst>
                <a:path extrusionOk="0" h="4574" w="5335">
                  <a:moveTo>
                    <a:pt x="3048" y="524"/>
                  </a:moveTo>
                  <a:cubicBezTo>
                    <a:pt x="4001" y="548"/>
                    <a:pt x="4751" y="1334"/>
                    <a:pt x="4751" y="2286"/>
                  </a:cubicBezTo>
                  <a:cubicBezTo>
                    <a:pt x="4751" y="3239"/>
                    <a:pt x="4001" y="4025"/>
                    <a:pt x="3048" y="4048"/>
                  </a:cubicBezTo>
                  <a:cubicBezTo>
                    <a:pt x="2096" y="4025"/>
                    <a:pt x="1334" y="3239"/>
                    <a:pt x="1334" y="2286"/>
                  </a:cubicBezTo>
                  <a:cubicBezTo>
                    <a:pt x="1334" y="1334"/>
                    <a:pt x="2096" y="548"/>
                    <a:pt x="3048" y="524"/>
                  </a:cubicBezTo>
                  <a:close/>
                  <a:moveTo>
                    <a:pt x="3070" y="0"/>
                  </a:moveTo>
                  <a:cubicBezTo>
                    <a:pt x="3063" y="0"/>
                    <a:pt x="3055" y="0"/>
                    <a:pt x="3048" y="0"/>
                  </a:cubicBezTo>
                  <a:cubicBezTo>
                    <a:pt x="1012" y="0"/>
                    <a:pt x="0" y="2465"/>
                    <a:pt x="1429" y="3905"/>
                  </a:cubicBezTo>
                  <a:cubicBezTo>
                    <a:pt x="1894" y="4367"/>
                    <a:pt x="2466" y="4574"/>
                    <a:pt x="3028" y="4574"/>
                  </a:cubicBezTo>
                  <a:cubicBezTo>
                    <a:pt x="4204" y="4574"/>
                    <a:pt x="5334" y="3665"/>
                    <a:pt x="5334" y="2286"/>
                  </a:cubicBezTo>
                  <a:cubicBezTo>
                    <a:pt x="5334" y="1020"/>
                    <a:pt x="4322" y="0"/>
                    <a:pt x="3070"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2" name="Google Shape;1382;p104"/>
            <p:cNvSpPr/>
            <p:nvPr/>
          </p:nvSpPr>
          <p:spPr>
            <a:xfrm>
              <a:off x="5086625" y="2737975"/>
              <a:ext cx="178325" cy="279525"/>
            </a:xfrm>
            <a:custGeom>
              <a:rect b="b" l="l" r="r" t="t"/>
              <a:pathLst>
                <a:path extrusionOk="0" h="11181" w="7133">
                  <a:moveTo>
                    <a:pt x="6609" y="0"/>
                  </a:moveTo>
                  <a:lnTo>
                    <a:pt x="6597" y="9466"/>
                  </a:lnTo>
                  <a:cubicBezTo>
                    <a:pt x="6597" y="10120"/>
                    <a:pt x="6061" y="10656"/>
                    <a:pt x="5406" y="10656"/>
                  </a:cubicBezTo>
                  <a:cubicBezTo>
                    <a:pt x="3674" y="10650"/>
                    <a:pt x="2355" y="10647"/>
                    <a:pt x="1453" y="10647"/>
                  </a:cubicBezTo>
                  <a:cubicBezTo>
                    <a:pt x="552" y="10647"/>
                    <a:pt x="66" y="10650"/>
                    <a:pt x="1" y="10656"/>
                  </a:cubicBezTo>
                  <a:lnTo>
                    <a:pt x="37" y="11180"/>
                  </a:lnTo>
                  <a:cubicBezTo>
                    <a:pt x="108" y="11174"/>
                    <a:pt x="644" y="11171"/>
                    <a:pt x="1565" y="11171"/>
                  </a:cubicBezTo>
                  <a:cubicBezTo>
                    <a:pt x="2486" y="11171"/>
                    <a:pt x="3793" y="11174"/>
                    <a:pt x="5406" y="11180"/>
                  </a:cubicBezTo>
                  <a:lnTo>
                    <a:pt x="5406" y="11168"/>
                  </a:lnTo>
                  <a:cubicBezTo>
                    <a:pt x="6347" y="11168"/>
                    <a:pt x="7109" y="10406"/>
                    <a:pt x="7121" y="9454"/>
                  </a:cubicBezTo>
                  <a:lnTo>
                    <a:pt x="7133"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3" name="Google Shape;1383;p104"/>
            <p:cNvSpPr/>
            <p:nvPr/>
          </p:nvSpPr>
          <p:spPr>
            <a:xfrm>
              <a:off x="5042875" y="2966575"/>
              <a:ext cx="88125" cy="88125"/>
            </a:xfrm>
            <a:custGeom>
              <a:rect b="b" l="l" r="r" t="t"/>
              <a:pathLst>
                <a:path extrusionOk="0" h="3525" w="3525">
                  <a:moveTo>
                    <a:pt x="1763" y="0"/>
                  </a:moveTo>
                  <a:cubicBezTo>
                    <a:pt x="798" y="0"/>
                    <a:pt x="1" y="798"/>
                    <a:pt x="1" y="1762"/>
                  </a:cubicBezTo>
                  <a:cubicBezTo>
                    <a:pt x="1" y="2739"/>
                    <a:pt x="798" y="3524"/>
                    <a:pt x="1763" y="3524"/>
                  </a:cubicBezTo>
                  <a:cubicBezTo>
                    <a:pt x="2739" y="3524"/>
                    <a:pt x="3525" y="2739"/>
                    <a:pt x="3525" y="1762"/>
                  </a:cubicBezTo>
                  <a:cubicBezTo>
                    <a:pt x="3525" y="798"/>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4" name="Google Shape;1384;p104"/>
            <p:cNvSpPr/>
            <p:nvPr/>
          </p:nvSpPr>
          <p:spPr>
            <a:xfrm>
              <a:off x="5025625" y="2953775"/>
              <a:ext cx="124150" cy="114175"/>
            </a:xfrm>
            <a:custGeom>
              <a:rect b="b" l="l" r="r" t="t"/>
              <a:pathLst>
                <a:path extrusionOk="0" h="4567" w="4966">
                  <a:moveTo>
                    <a:pt x="2474" y="524"/>
                  </a:moveTo>
                  <a:cubicBezTo>
                    <a:pt x="3441" y="524"/>
                    <a:pt x="4215" y="1317"/>
                    <a:pt x="4215" y="2274"/>
                  </a:cubicBezTo>
                  <a:cubicBezTo>
                    <a:pt x="4215" y="3251"/>
                    <a:pt x="3429" y="4036"/>
                    <a:pt x="2453" y="4036"/>
                  </a:cubicBezTo>
                  <a:cubicBezTo>
                    <a:pt x="1488" y="4036"/>
                    <a:pt x="691" y="3251"/>
                    <a:pt x="691" y="2274"/>
                  </a:cubicBezTo>
                  <a:cubicBezTo>
                    <a:pt x="691" y="1310"/>
                    <a:pt x="1488" y="524"/>
                    <a:pt x="2453" y="524"/>
                  </a:cubicBezTo>
                  <a:cubicBezTo>
                    <a:pt x="2460" y="524"/>
                    <a:pt x="2467" y="524"/>
                    <a:pt x="2474" y="524"/>
                  </a:cubicBezTo>
                  <a:close/>
                  <a:moveTo>
                    <a:pt x="2453" y="0"/>
                  </a:moveTo>
                  <a:cubicBezTo>
                    <a:pt x="1369" y="0"/>
                    <a:pt x="429" y="762"/>
                    <a:pt x="214" y="1834"/>
                  </a:cubicBezTo>
                  <a:cubicBezTo>
                    <a:pt x="0" y="2905"/>
                    <a:pt x="572" y="3965"/>
                    <a:pt x="1584" y="4394"/>
                  </a:cubicBezTo>
                  <a:cubicBezTo>
                    <a:pt x="1864" y="4511"/>
                    <a:pt x="2158" y="4567"/>
                    <a:pt x="2449" y="4567"/>
                  </a:cubicBezTo>
                  <a:cubicBezTo>
                    <a:pt x="3195" y="4567"/>
                    <a:pt x="3921" y="4199"/>
                    <a:pt x="4358" y="3548"/>
                  </a:cubicBezTo>
                  <a:cubicBezTo>
                    <a:pt x="4965" y="2643"/>
                    <a:pt x="4846" y="1441"/>
                    <a:pt x="4072" y="667"/>
                  </a:cubicBezTo>
                  <a:cubicBezTo>
                    <a:pt x="3643" y="238"/>
                    <a:pt x="3060" y="0"/>
                    <a:pt x="2453"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5" name="Google Shape;1385;p104"/>
            <p:cNvSpPr/>
            <p:nvPr/>
          </p:nvSpPr>
          <p:spPr>
            <a:xfrm>
              <a:off x="5214325" y="2698375"/>
              <a:ext cx="88125" cy="87825"/>
            </a:xfrm>
            <a:custGeom>
              <a:rect b="b" l="l" r="r" t="t"/>
              <a:pathLst>
                <a:path extrusionOk="0" h="3513" w="3525">
                  <a:moveTo>
                    <a:pt x="1763" y="1"/>
                  </a:moveTo>
                  <a:cubicBezTo>
                    <a:pt x="787" y="1"/>
                    <a:pt x="1" y="786"/>
                    <a:pt x="1" y="1751"/>
                  </a:cubicBezTo>
                  <a:cubicBezTo>
                    <a:pt x="1" y="2727"/>
                    <a:pt x="787" y="3513"/>
                    <a:pt x="1763" y="3513"/>
                  </a:cubicBezTo>
                  <a:cubicBezTo>
                    <a:pt x="2727" y="3513"/>
                    <a:pt x="3525" y="2727"/>
                    <a:pt x="3525" y="1751"/>
                  </a:cubicBezTo>
                  <a:cubicBezTo>
                    <a:pt x="3525" y="786"/>
                    <a:pt x="2727"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6" name="Google Shape;1386;p104"/>
            <p:cNvSpPr/>
            <p:nvPr/>
          </p:nvSpPr>
          <p:spPr>
            <a:xfrm>
              <a:off x="5197075" y="2685275"/>
              <a:ext cx="123850" cy="113950"/>
            </a:xfrm>
            <a:custGeom>
              <a:rect b="b" l="l" r="r" t="t"/>
              <a:pathLst>
                <a:path extrusionOk="0" h="4558" w="4954">
                  <a:moveTo>
                    <a:pt x="2388" y="523"/>
                  </a:moveTo>
                  <a:cubicBezTo>
                    <a:pt x="2410" y="523"/>
                    <a:pt x="2431" y="524"/>
                    <a:pt x="2453" y="525"/>
                  </a:cubicBezTo>
                  <a:cubicBezTo>
                    <a:pt x="3405" y="548"/>
                    <a:pt x="4155" y="1322"/>
                    <a:pt x="4155" y="2275"/>
                  </a:cubicBezTo>
                  <a:cubicBezTo>
                    <a:pt x="4155" y="3239"/>
                    <a:pt x="3405" y="4013"/>
                    <a:pt x="2453" y="4037"/>
                  </a:cubicBezTo>
                  <a:cubicBezTo>
                    <a:pt x="2431" y="4038"/>
                    <a:pt x="2410" y="4038"/>
                    <a:pt x="2388" y="4038"/>
                  </a:cubicBezTo>
                  <a:cubicBezTo>
                    <a:pt x="1418" y="4038"/>
                    <a:pt x="631" y="3253"/>
                    <a:pt x="631" y="2275"/>
                  </a:cubicBezTo>
                  <a:cubicBezTo>
                    <a:pt x="631" y="1308"/>
                    <a:pt x="1418" y="523"/>
                    <a:pt x="2388" y="523"/>
                  </a:cubicBezTo>
                  <a:close/>
                  <a:moveTo>
                    <a:pt x="2453" y="1"/>
                  </a:moveTo>
                  <a:cubicBezTo>
                    <a:pt x="1357" y="1"/>
                    <a:pt x="429" y="763"/>
                    <a:pt x="214" y="1834"/>
                  </a:cubicBezTo>
                  <a:cubicBezTo>
                    <a:pt x="0" y="2906"/>
                    <a:pt x="572" y="3966"/>
                    <a:pt x="1584" y="4382"/>
                  </a:cubicBezTo>
                  <a:cubicBezTo>
                    <a:pt x="1868" y="4501"/>
                    <a:pt x="2165" y="4558"/>
                    <a:pt x="2458" y="4558"/>
                  </a:cubicBezTo>
                  <a:cubicBezTo>
                    <a:pt x="3196" y="4558"/>
                    <a:pt x="3911" y="4197"/>
                    <a:pt x="4346" y="3549"/>
                  </a:cubicBezTo>
                  <a:cubicBezTo>
                    <a:pt x="4953" y="2644"/>
                    <a:pt x="4834" y="1441"/>
                    <a:pt x="4072" y="667"/>
                  </a:cubicBezTo>
                  <a:cubicBezTo>
                    <a:pt x="3632" y="239"/>
                    <a:pt x="3060" y="1"/>
                    <a:pt x="2453"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7" name="Google Shape;1387;p104"/>
            <p:cNvSpPr/>
            <p:nvPr/>
          </p:nvSpPr>
          <p:spPr>
            <a:xfrm>
              <a:off x="4579725" y="2710875"/>
              <a:ext cx="20575" cy="6275"/>
            </a:xfrm>
            <a:custGeom>
              <a:rect b="b" l="l" r="r" t="t"/>
              <a:pathLst>
                <a:path extrusionOk="0" h="251" w="823">
                  <a:moveTo>
                    <a:pt x="120" y="1"/>
                  </a:moveTo>
                  <a:cubicBezTo>
                    <a:pt x="48" y="1"/>
                    <a:pt x="1" y="60"/>
                    <a:pt x="1" y="132"/>
                  </a:cubicBezTo>
                  <a:cubicBezTo>
                    <a:pt x="1" y="191"/>
                    <a:pt x="60" y="251"/>
                    <a:pt x="120"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8" name="Google Shape;1388;p104"/>
            <p:cNvSpPr/>
            <p:nvPr/>
          </p:nvSpPr>
          <p:spPr>
            <a:xfrm>
              <a:off x="4612475" y="2710875"/>
              <a:ext cx="20550" cy="6275"/>
            </a:xfrm>
            <a:custGeom>
              <a:rect b="b" l="l" r="r" t="t"/>
              <a:pathLst>
                <a:path extrusionOk="0" h="251" w="822">
                  <a:moveTo>
                    <a:pt x="119" y="1"/>
                  </a:moveTo>
                  <a:cubicBezTo>
                    <a:pt x="48" y="1"/>
                    <a:pt x="0" y="60"/>
                    <a:pt x="0" y="132"/>
                  </a:cubicBezTo>
                  <a:cubicBezTo>
                    <a:pt x="0" y="191"/>
                    <a:pt x="48" y="251"/>
                    <a:pt x="119" y="251"/>
                  </a:cubicBezTo>
                  <a:lnTo>
                    <a:pt x="691" y="251"/>
                  </a:lnTo>
                  <a:cubicBezTo>
                    <a:pt x="762" y="251"/>
                    <a:pt x="810" y="191"/>
                    <a:pt x="810" y="132"/>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9" name="Google Shape;1389;p104"/>
            <p:cNvSpPr/>
            <p:nvPr/>
          </p:nvSpPr>
          <p:spPr>
            <a:xfrm>
              <a:off x="4602950" y="2687075"/>
              <a:ext cx="6575" cy="20850"/>
            </a:xfrm>
            <a:custGeom>
              <a:rect b="b" l="l" r="r" t="t"/>
              <a:pathLst>
                <a:path extrusionOk="0" h="834" w="263">
                  <a:moveTo>
                    <a:pt x="131" y="0"/>
                  </a:moveTo>
                  <a:cubicBezTo>
                    <a:pt x="66" y="0"/>
                    <a:pt x="0" y="48"/>
                    <a:pt x="12" y="143"/>
                  </a:cubicBezTo>
                  <a:lnTo>
                    <a:pt x="12" y="715"/>
                  </a:lnTo>
                  <a:cubicBezTo>
                    <a:pt x="0" y="774"/>
                    <a:pt x="60" y="834"/>
                    <a:pt x="131" y="834"/>
                  </a:cubicBezTo>
                  <a:cubicBezTo>
                    <a:pt x="203" y="834"/>
                    <a:pt x="250" y="774"/>
                    <a:pt x="250" y="715"/>
                  </a:cubicBezTo>
                  <a:lnTo>
                    <a:pt x="250" y="143"/>
                  </a:lnTo>
                  <a:cubicBezTo>
                    <a:pt x="262" y="48"/>
                    <a:pt x="197"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0" name="Google Shape;1390;p104"/>
            <p:cNvSpPr/>
            <p:nvPr/>
          </p:nvSpPr>
          <p:spPr>
            <a:xfrm>
              <a:off x="4602950" y="2719800"/>
              <a:ext cx="6575" cy="20875"/>
            </a:xfrm>
            <a:custGeom>
              <a:rect b="b" l="l" r="r" t="t"/>
              <a:pathLst>
                <a:path extrusionOk="0" h="835" w="263">
                  <a:moveTo>
                    <a:pt x="131" y="1"/>
                  </a:moveTo>
                  <a:cubicBezTo>
                    <a:pt x="66" y="1"/>
                    <a:pt x="0" y="48"/>
                    <a:pt x="12" y="144"/>
                  </a:cubicBezTo>
                  <a:lnTo>
                    <a:pt x="12" y="703"/>
                  </a:lnTo>
                  <a:cubicBezTo>
                    <a:pt x="0" y="775"/>
                    <a:pt x="60" y="834"/>
                    <a:pt x="131" y="834"/>
                  </a:cubicBezTo>
                  <a:cubicBezTo>
                    <a:pt x="203" y="834"/>
                    <a:pt x="250" y="775"/>
                    <a:pt x="250" y="715"/>
                  </a:cubicBezTo>
                  <a:lnTo>
                    <a:pt x="250" y="144"/>
                  </a:lnTo>
                  <a:cubicBezTo>
                    <a:pt x="262" y="48"/>
                    <a:pt x="197"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1" name="Google Shape;1391;p104"/>
            <p:cNvSpPr/>
            <p:nvPr/>
          </p:nvSpPr>
          <p:spPr>
            <a:xfrm>
              <a:off x="4174925" y="2932625"/>
              <a:ext cx="20550" cy="6275"/>
            </a:xfrm>
            <a:custGeom>
              <a:rect b="b" l="l" r="r" t="t"/>
              <a:pathLst>
                <a:path extrusionOk="0" h="251" w="822">
                  <a:moveTo>
                    <a:pt x="131" y="1"/>
                  </a:moveTo>
                  <a:cubicBezTo>
                    <a:pt x="60" y="1"/>
                    <a:pt x="0" y="60"/>
                    <a:pt x="0" y="132"/>
                  </a:cubicBezTo>
                  <a:cubicBezTo>
                    <a:pt x="0" y="191"/>
                    <a:pt x="60" y="251"/>
                    <a:pt x="131" y="251"/>
                  </a:cubicBezTo>
                  <a:lnTo>
                    <a:pt x="703" y="251"/>
                  </a:lnTo>
                  <a:cubicBezTo>
                    <a:pt x="762" y="251"/>
                    <a:pt x="822" y="191"/>
                    <a:pt x="822" y="132"/>
                  </a:cubicBezTo>
                  <a:cubicBezTo>
                    <a:pt x="822" y="60"/>
                    <a:pt x="762"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2" name="Google Shape;1392;p104"/>
            <p:cNvSpPr/>
            <p:nvPr/>
          </p:nvSpPr>
          <p:spPr>
            <a:xfrm>
              <a:off x="4207650" y="2932625"/>
              <a:ext cx="20575" cy="6275"/>
            </a:xfrm>
            <a:custGeom>
              <a:rect b="b" l="l" r="r" t="t"/>
              <a:pathLst>
                <a:path extrusionOk="0" h="251" w="823">
                  <a:moveTo>
                    <a:pt x="132" y="1"/>
                  </a:moveTo>
                  <a:cubicBezTo>
                    <a:pt x="60" y="1"/>
                    <a:pt x="1" y="60"/>
                    <a:pt x="1" y="132"/>
                  </a:cubicBezTo>
                  <a:cubicBezTo>
                    <a:pt x="1" y="191"/>
                    <a:pt x="60" y="251"/>
                    <a:pt x="132"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3" name="Google Shape;1393;p104"/>
            <p:cNvSpPr/>
            <p:nvPr/>
          </p:nvSpPr>
          <p:spPr>
            <a:xfrm>
              <a:off x="4198425" y="2909125"/>
              <a:ext cx="6275" cy="20550"/>
            </a:xfrm>
            <a:custGeom>
              <a:rect b="b" l="l" r="r" t="t"/>
              <a:pathLst>
                <a:path extrusionOk="0" h="822" w="251">
                  <a:moveTo>
                    <a:pt x="132" y="0"/>
                  </a:moveTo>
                  <a:cubicBezTo>
                    <a:pt x="60" y="0"/>
                    <a:pt x="1" y="60"/>
                    <a:pt x="1" y="131"/>
                  </a:cubicBezTo>
                  <a:lnTo>
                    <a:pt x="1" y="691"/>
                  </a:lnTo>
                  <a:cubicBezTo>
                    <a:pt x="1" y="762"/>
                    <a:pt x="60" y="822"/>
                    <a:pt x="132" y="822"/>
                  </a:cubicBezTo>
                  <a:cubicBezTo>
                    <a:pt x="191" y="822"/>
                    <a:pt x="251" y="762"/>
                    <a:pt x="251" y="691"/>
                  </a:cubicBezTo>
                  <a:lnTo>
                    <a:pt x="251" y="131"/>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4" name="Google Shape;1394;p104"/>
            <p:cNvSpPr/>
            <p:nvPr/>
          </p:nvSpPr>
          <p:spPr>
            <a:xfrm>
              <a:off x="4198425" y="2941850"/>
              <a:ext cx="6275" cy="20575"/>
            </a:xfrm>
            <a:custGeom>
              <a:rect b="b" l="l" r="r" t="t"/>
              <a:pathLst>
                <a:path extrusionOk="0" h="823" w="251">
                  <a:moveTo>
                    <a:pt x="132" y="1"/>
                  </a:moveTo>
                  <a:cubicBezTo>
                    <a:pt x="60" y="1"/>
                    <a:pt x="1" y="60"/>
                    <a:pt x="1" y="120"/>
                  </a:cubicBezTo>
                  <a:lnTo>
                    <a:pt x="1" y="691"/>
                  </a:lnTo>
                  <a:cubicBezTo>
                    <a:pt x="1" y="763"/>
                    <a:pt x="60" y="822"/>
                    <a:pt x="132" y="822"/>
                  </a:cubicBezTo>
                  <a:cubicBezTo>
                    <a:pt x="191" y="822"/>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5" name="Google Shape;1395;p104"/>
            <p:cNvSpPr/>
            <p:nvPr/>
          </p:nvSpPr>
          <p:spPr>
            <a:xfrm>
              <a:off x="5413450" y="2894825"/>
              <a:ext cx="20575" cy="6275"/>
            </a:xfrm>
            <a:custGeom>
              <a:rect b="b" l="l" r="r" t="t"/>
              <a:pathLst>
                <a:path extrusionOk="0" h="251" w="823">
                  <a:moveTo>
                    <a:pt x="132" y="1"/>
                  </a:moveTo>
                  <a:cubicBezTo>
                    <a:pt x="61" y="1"/>
                    <a:pt x="1" y="60"/>
                    <a:pt x="13" y="132"/>
                  </a:cubicBezTo>
                  <a:cubicBezTo>
                    <a:pt x="13" y="191"/>
                    <a:pt x="61" y="251"/>
                    <a:pt x="132" y="251"/>
                  </a:cubicBezTo>
                  <a:lnTo>
                    <a:pt x="703" y="251"/>
                  </a:lnTo>
                  <a:cubicBezTo>
                    <a:pt x="763" y="251"/>
                    <a:pt x="823" y="191"/>
                    <a:pt x="823" y="132"/>
                  </a:cubicBezTo>
                  <a:cubicBezTo>
                    <a:pt x="823"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6" name="Google Shape;1396;p104"/>
            <p:cNvSpPr/>
            <p:nvPr/>
          </p:nvSpPr>
          <p:spPr>
            <a:xfrm>
              <a:off x="5446200" y="2894825"/>
              <a:ext cx="20575" cy="6275"/>
            </a:xfrm>
            <a:custGeom>
              <a:rect b="b" l="l" r="r" t="t"/>
              <a:pathLst>
                <a:path extrusionOk="0" h="251" w="823">
                  <a:moveTo>
                    <a:pt x="132" y="1"/>
                  </a:moveTo>
                  <a:cubicBezTo>
                    <a:pt x="60" y="1"/>
                    <a:pt x="1" y="60"/>
                    <a:pt x="1" y="120"/>
                  </a:cubicBezTo>
                  <a:cubicBezTo>
                    <a:pt x="1" y="191"/>
                    <a:pt x="60" y="251"/>
                    <a:pt x="132" y="251"/>
                  </a:cubicBezTo>
                  <a:lnTo>
                    <a:pt x="703" y="251"/>
                  </a:lnTo>
                  <a:cubicBezTo>
                    <a:pt x="763" y="251"/>
                    <a:pt x="822" y="191"/>
                    <a:pt x="822" y="120"/>
                  </a:cubicBezTo>
                  <a:cubicBezTo>
                    <a:pt x="822"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7" name="Google Shape;1397;p104"/>
            <p:cNvSpPr/>
            <p:nvPr/>
          </p:nvSpPr>
          <p:spPr>
            <a:xfrm>
              <a:off x="5436825" y="2871025"/>
              <a:ext cx="6725" cy="20850"/>
            </a:xfrm>
            <a:custGeom>
              <a:rect b="b" l="l" r="r" t="t"/>
              <a:pathLst>
                <a:path extrusionOk="0" h="834" w="269">
                  <a:moveTo>
                    <a:pt x="136" y="0"/>
                  </a:moveTo>
                  <a:cubicBezTo>
                    <a:pt x="69" y="0"/>
                    <a:pt x="1" y="48"/>
                    <a:pt x="7" y="143"/>
                  </a:cubicBezTo>
                  <a:lnTo>
                    <a:pt x="7" y="703"/>
                  </a:lnTo>
                  <a:cubicBezTo>
                    <a:pt x="7" y="774"/>
                    <a:pt x="66" y="834"/>
                    <a:pt x="138" y="834"/>
                  </a:cubicBezTo>
                  <a:cubicBezTo>
                    <a:pt x="209" y="834"/>
                    <a:pt x="257" y="774"/>
                    <a:pt x="257" y="703"/>
                  </a:cubicBezTo>
                  <a:lnTo>
                    <a:pt x="257" y="143"/>
                  </a:lnTo>
                  <a:cubicBezTo>
                    <a:pt x="269" y="48"/>
                    <a:pt x="203" y="0"/>
                    <a:pt x="136"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8" name="Google Shape;1398;p104"/>
            <p:cNvSpPr/>
            <p:nvPr/>
          </p:nvSpPr>
          <p:spPr>
            <a:xfrm>
              <a:off x="5436825" y="2903675"/>
              <a:ext cx="6725" cy="20950"/>
            </a:xfrm>
            <a:custGeom>
              <a:rect b="b" l="l" r="r" t="t"/>
              <a:pathLst>
                <a:path extrusionOk="0" h="838" w="269">
                  <a:moveTo>
                    <a:pt x="136" y="1"/>
                  </a:moveTo>
                  <a:cubicBezTo>
                    <a:pt x="69" y="1"/>
                    <a:pt x="1" y="46"/>
                    <a:pt x="7" y="135"/>
                  </a:cubicBezTo>
                  <a:lnTo>
                    <a:pt x="7" y="706"/>
                  </a:lnTo>
                  <a:cubicBezTo>
                    <a:pt x="7" y="778"/>
                    <a:pt x="66" y="837"/>
                    <a:pt x="138" y="837"/>
                  </a:cubicBezTo>
                  <a:cubicBezTo>
                    <a:pt x="209" y="837"/>
                    <a:pt x="257" y="778"/>
                    <a:pt x="257" y="706"/>
                  </a:cubicBezTo>
                  <a:lnTo>
                    <a:pt x="257" y="135"/>
                  </a:lnTo>
                  <a:cubicBezTo>
                    <a:pt x="269" y="46"/>
                    <a:pt x="203" y="1"/>
                    <a:pt x="13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9" name="Google Shape;1399;p104"/>
            <p:cNvSpPr/>
            <p:nvPr/>
          </p:nvSpPr>
          <p:spPr>
            <a:xfrm>
              <a:off x="3623650" y="2829350"/>
              <a:ext cx="22350" cy="6275"/>
            </a:xfrm>
            <a:custGeom>
              <a:rect b="b" l="l" r="r" t="t"/>
              <a:pathLst>
                <a:path extrusionOk="0" h="251" w="894">
                  <a:moveTo>
                    <a:pt x="167" y="0"/>
                  </a:moveTo>
                  <a:cubicBezTo>
                    <a:pt x="1" y="0"/>
                    <a:pt x="1" y="250"/>
                    <a:pt x="167" y="250"/>
                  </a:cubicBezTo>
                  <a:lnTo>
                    <a:pt x="739" y="250"/>
                  </a:lnTo>
                  <a:cubicBezTo>
                    <a:pt x="894" y="250"/>
                    <a:pt x="894"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0" name="Google Shape;1400;p104"/>
            <p:cNvSpPr/>
            <p:nvPr/>
          </p:nvSpPr>
          <p:spPr>
            <a:xfrm>
              <a:off x="3656400" y="2829350"/>
              <a:ext cx="22350" cy="6275"/>
            </a:xfrm>
            <a:custGeom>
              <a:rect b="b" l="l" r="r" t="t"/>
              <a:pathLst>
                <a:path extrusionOk="0" h="251" w="894">
                  <a:moveTo>
                    <a:pt x="167" y="0"/>
                  </a:moveTo>
                  <a:cubicBezTo>
                    <a:pt x="0" y="0"/>
                    <a:pt x="0" y="250"/>
                    <a:pt x="167" y="250"/>
                  </a:cubicBezTo>
                  <a:lnTo>
                    <a:pt x="739" y="250"/>
                  </a:lnTo>
                  <a:cubicBezTo>
                    <a:pt x="893" y="250"/>
                    <a:pt x="893"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1" name="Google Shape;1401;p104"/>
            <p:cNvSpPr/>
            <p:nvPr/>
          </p:nvSpPr>
          <p:spPr>
            <a:xfrm>
              <a:off x="3647775" y="2805525"/>
              <a:ext cx="6850" cy="20875"/>
            </a:xfrm>
            <a:custGeom>
              <a:rect b="b" l="l" r="r" t="t"/>
              <a:pathLst>
                <a:path extrusionOk="0" h="835" w="274">
                  <a:moveTo>
                    <a:pt x="137" y="1"/>
                  </a:moveTo>
                  <a:cubicBezTo>
                    <a:pt x="69" y="1"/>
                    <a:pt x="0" y="48"/>
                    <a:pt x="12" y="144"/>
                  </a:cubicBezTo>
                  <a:lnTo>
                    <a:pt x="12" y="703"/>
                  </a:lnTo>
                  <a:cubicBezTo>
                    <a:pt x="12" y="775"/>
                    <a:pt x="72" y="834"/>
                    <a:pt x="143" y="834"/>
                  </a:cubicBezTo>
                  <a:cubicBezTo>
                    <a:pt x="203" y="834"/>
                    <a:pt x="262" y="775"/>
                    <a:pt x="262" y="715"/>
                  </a:cubicBezTo>
                  <a:lnTo>
                    <a:pt x="262" y="144"/>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2" name="Google Shape;1402;p104"/>
            <p:cNvSpPr/>
            <p:nvPr/>
          </p:nvSpPr>
          <p:spPr>
            <a:xfrm>
              <a:off x="3647775" y="2838275"/>
              <a:ext cx="6850" cy="20850"/>
            </a:xfrm>
            <a:custGeom>
              <a:rect b="b" l="l" r="r" t="t"/>
              <a:pathLst>
                <a:path extrusionOk="0" h="834" w="274">
                  <a:moveTo>
                    <a:pt x="137" y="1"/>
                  </a:moveTo>
                  <a:cubicBezTo>
                    <a:pt x="69" y="1"/>
                    <a:pt x="0" y="48"/>
                    <a:pt x="12" y="143"/>
                  </a:cubicBezTo>
                  <a:lnTo>
                    <a:pt x="12" y="703"/>
                  </a:lnTo>
                  <a:cubicBezTo>
                    <a:pt x="12" y="774"/>
                    <a:pt x="72" y="834"/>
                    <a:pt x="143" y="834"/>
                  </a:cubicBezTo>
                  <a:cubicBezTo>
                    <a:pt x="203" y="834"/>
                    <a:pt x="262" y="774"/>
                    <a:pt x="262" y="703"/>
                  </a:cubicBezTo>
                  <a:lnTo>
                    <a:pt x="262" y="143"/>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3" name="Google Shape;1403;p104"/>
            <p:cNvSpPr/>
            <p:nvPr/>
          </p:nvSpPr>
          <p:spPr>
            <a:xfrm>
              <a:off x="2903025" y="2681700"/>
              <a:ext cx="20575" cy="6275"/>
            </a:xfrm>
            <a:custGeom>
              <a:rect b="b" l="l" r="r" t="t"/>
              <a:pathLst>
                <a:path extrusionOk="0" h="251" w="823">
                  <a:moveTo>
                    <a:pt x="132" y="1"/>
                  </a:moveTo>
                  <a:cubicBezTo>
                    <a:pt x="60" y="1"/>
                    <a:pt x="1" y="60"/>
                    <a:pt x="1" y="120"/>
                  </a:cubicBezTo>
                  <a:cubicBezTo>
                    <a:pt x="1" y="191"/>
                    <a:pt x="60" y="251"/>
                    <a:pt x="132" y="251"/>
                  </a:cubicBezTo>
                  <a:lnTo>
                    <a:pt x="691" y="251"/>
                  </a:lnTo>
                  <a:cubicBezTo>
                    <a:pt x="763" y="251"/>
                    <a:pt x="822" y="191"/>
                    <a:pt x="822" y="120"/>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4" name="Google Shape;1404;p104"/>
            <p:cNvSpPr/>
            <p:nvPr/>
          </p:nvSpPr>
          <p:spPr>
            <a:xfrm>
              <a:off x="2935775" y="2681700"/>
              <a:ext cx="20550" cy="6275"/>
            </a:xfrm>
            <a:custGeom>
              <a:rect b="b" l="l" r="r" t="t"/>
              <a:pathLst>
                <a:path extrusionOk="0" h="251" w="822">
                  <a:moveTo>
                    <a:pt x="119" y="1"/>
                  </a:moveTo>
                  <a:cubicBezTo>
                    <a:pt x="60" y="1"/>
                    <a:pt x="0" y="60"/>
                    <a:pt x="0" y="120"/>
                  </a:cubicBezTo>
                  <a:cubicBezTo>
                    <a:pt x="0" y="191"/>
                    <a:pt x="60" y="251"/>
                    <a:pt x="119" y="251"/>
                  </a:cubicBezTo>
                  <a:lnTo>
                    <a:pt x="691" y="251"/>
                  </a:lnTo>
                  <a:cubicBezTo>
                    <a:pt x="762" y="251"/>
                    <a:pt x="822" y="191"/>
                    <a:pt x="822" y="120"/>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5" name="Google Shape;1405;p104"/>
            <p:cNvSpPr/>
            <p:nvPr/>
          </p:nvSpPr>
          <p:spPr>
            <a:xfrm>
              <a:off x="2926550" y="2658200"/>
              <a:ext cx="6275" cy="20550"/>
            </a:xfrm>
            <a:custGeom>
              <a:rect b="b" l="l" r="r" t="t"/>
              <a:pathLst>
                <a:path extrusionOk="0" h="822" w="251">
                  <a:moveTo>
                    <a:pt x="119" y="0"/>
                  </a:moveTo>
                  <a:cubicBezTo>
                    <a:pt x="60" y="0"/>
                    <a:pt x="0" y="60"/>
                    <a:pt x="0" y="131"/>
                  </a:cubicBezTo>
                  <a:lnTo>
                    <a:pt x="0" y="691"/>
                  </a:lnTo>
                  <a:cubicBezTo>
                    <a:pt x="0" y="762"/>
                    <a:pt x="60" y="822"/>
                    <a:pt x="119" y="822"/>
                  </a:cubicBezTo>
                  <a:cubicBezTo>
                    <a:pt x="191" y="822"/>
                    <a:pt x="250" y="762"/>
                    <a:pt x="250" y="691"/>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6" name="Google Shape;1406;p104"/>
            <p:cNvSpPr/>
            <p:nvPr/>
          </p:nvSpPr>
          <p:spPr>
            <a:xfrm>
              <a:off x="2926550" y="2690925"/>
              <a:ext cx="6275" cy="20575"/>
            </a:xfrm>
            <a:custGeom>
              <a:rect b="b" l="l" r="r" t="t"/>
              <a:pathLst>
                <a:path extrusionOk="0" h="823" w="251">
                  <a:moveTo>
                    <a:pt x="119" y="1"/>
                  </a:moveTo>
                  <a:cubicBezTo>
                    <a:pt x="60" y="1"/>
                    <a:pt x="0" y="60"/>
                    <a:pt x="0" y="120"/>
                  </a:cubicBezTo>
                  <a:lnTo>
                    <a:pt x="0" y="692"/>
                  </a:lnTo>
                  <a:cubicBezTo>
                    <a:pt x="0" y="763"/>
                    <a:pt x="60" y="822"/>
                    <a:pt x="119" y="822"/>
                  </a:cubicBezTo>
                  <a:cubicBezTo>
                    <a:pt x="191" y="822"/>
                    <a:pt x="250" y="763"/>
                    <a:pt x="250" y="692"/>
                  </a:cubicBezTo>
                  <a:lnTo>
                    <a:pt x="250" y="120"/>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7" name="Google Shape;1407;p104"/>
            <p:cNvSpPr/>
            <p:nvPr/>
          </p:nvSpPr>
          <p:spPr>
            <a:xfrm>
              <a:off x="3409050" y="2611475"/>
              <a:ext cx="15200" cy="144075"/>
            </a:xfrm>
            <a:custGeom>
              <a:rect b="b" l="l" r="r" t="t"/>
              <a:pathLst>
                <a:path extrusionOk="0" h="5763" w="608">
                  <a:moveTo>
                    <a:pt x="0" y="0"/>
                  </a:moveTo>
                  <a:cubicBezTo>
                    <a:pt x="60" y="143"/>
                    <a:pt x="84" y="298"/>
                    <a:pt x="84" y="452"/>
                  </a:cubicBezTo>
                  <a:lnTo>
                    <a:pt x="84" y="5763"/>
                  </a:lnTo>
                  <a:lnTo>
                    <a:pt x="608" y="5763"/>
                  </a:lnTo>
                  <a:lnTo>
                    <a:pt x="608" y="452"/>
                  </a:lnTo>
                  <a:cubicBezTo>
                    <a:pt x="608" y="298"/>
                    <a:pt x="584" y="143"/>
                    <a:pt x="548"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8" name="Google Shape;1408;p104"/>
            <p:cNvSpPr/>
            <p:nvPr/>
          </p:nvSpPr>
          <p:spPr>
            <a:xfrm>
              <a:off x="3074775" y="2611475"/>
              <a:ext cx="15500" cy="304800"/>
            </a:xfrm>
            <a:custGeom>
              <a:rect b="b" l="l" r="r" t="t"/>
              <a:pathLst>
                <a:path extrusionOk="0" h="12192" w="620">
                  <a:moveTo>
                    <a:pt x="72" y="0"/>
                  </a:moveTo>
                  <a:cubicBezTo>
                    <a:pt x="36" y="143"/>
                    <a:pt x="12" y="286"/>
                    <a:pt x="12" y="441"/>
                  </a:cubicBezTo>
                  <a:lnTo>
                    <a:pt x="1" y="12192"/>
                  </a:lnTo>
                  <a:lnTo>
                    <a:pt x="524" y="12192"/>
                  </a:lnTo>
                  <a:lnTo>
                    <a:pt x="536" y="441"/>
                  </a:lnTo>
                  <a:cubicBezTo>
                    <a:pt x="536" y="286"/>
                    <a:pt x="572" y="143"/>
                    <a:pt x="620"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9" name="Google Shape;1409;p104"/>
            <p:cNvSpPr/>
            <p:nvPr/>
          </p:nvSpPr>
          <p:spPr>
            <a:xfrm>
              <a:off x="3373625" y="27073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0" name="Google Shape;1410;p104"/>
            <p:cNvSpPr/>
            <p:nvPr/>
          </p:nvSpPr>
          <p:spPr>
            <a:xfrm>
              <a:off x="3341475" y="2694200"/>
              <a:ext cx="133375" cy="114375"/>
            </a:xfrm>
            <a:custGeom>
              <a:rect b="b" l="l" r="r" t="t"/>
              <a:pathLst>
                <a:path extrusionOk="0" h="4575" w="5335">
                  <a:moveTo>
                    <a:pt x="3049" y="525"/>
                  </a:moveTo>
                  <a:cubicBezTo>
                    <a:pt x="4001" y="549"/>
                    <a:pt x="4763" y="1334"/>
                    <a:pt x="4763" y="2287"/>
                  </a:cubicBezTo>
                  <a:cubicBezTo>
                    <a:pt x="4763" y="3239"/>
                    <a:pt x="4001" y="4013"/>
                    <a:pt x="3049" y="4049"/>
                  </a:cubicBezTo>
                  <a:cubicBezTo>
                    <a:pt x="2096" y="4013"/>
                    <a:pt x="1346" y="3239"/>
                    <a:pt x="1346" y="2287"/>
                  </a:cubicBezTo>
                  <a:cubicBezTo>
                    <a:pt x="1346" y="1334"/>
                    <a:pt x="2096" y="549"/>
                    <a:pt x="3049" y="525"/>
                  </a:cubicBezTo>
                  <a:close/>
                  <a:moveTo>
                    <a:pt x="3049" y="1"/>
                  </a:moveTo>
                  <a:cubicBezTo>
                    <a:pt x="1013" y="1"/>
                    <a:pt x="1" y="2466"/>
                    <a:pt x="1441" y="3906"/>
                  </a:cubicBezTo>
                  <a:cubicBezTo>
                    <a:pt x="1903" y="4368"/>
                    <a:pt x="2472" y="4574"/>
                    <a:pt x="3032" y="4574"/>
                  </a:cubicBezTo>
                  <a:cubicBezTo>
                    <a:pt x="4205" y="4574"/>
                    <a:pt x="5335" y="3665"/>
                    <a:pt x="5335" y="2287"/>
                  </a:cubicBezTo>
                  <a:cubicBezTo>
                    <a:pt x="5335" y="1025"/>
                    <a:pt x="4311" y="1"/>
                    <a:pt x="3049" y="1"/>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1" name="Google Shape;1411;p104"/>
            <p:cNvSpPr/>
            <p:nvPr/>
          </p:nvSpPr>
          <p:spPr>
            <a:xfrm>
              <a:off x="4362450" y="2611475"/>
              <a:ext cx="13100" cy="264925"/>
            </a:xfrm>
            <a:custGeom>
              <a:rect b="b" l="l" r="r" t="t"/>
              <a:pathLst>
                <a:path extrusionOk="0" h="10597" w="524">
                  <a:moveTo>
                    <a:pt x="0" y="0"/>
                  </a:moveTo>
                  <a:lnTo>
                    <a:pt x="0" y="10597"/>
                  </a:lnTo>
                  <a:lnTo>
                    <a:pt x="524" y="10597"/>
                  </a:lnTo>
                  <a:lnTo>
                    <a:pt x="524" y="0"/>
                  </a:ln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2" name="Google Shape;1412;p104"/>
            <p:cNvSpPr/>
            <p:nvPr/>
          </p:nvSpPr>
          <p:spPr>
            <a:xfrm>
              <a:off x="4325225" y="2832325"/>
              <a:ext cx="87850" cy="87825"/>
            </a:xfrm>
            <a:custGeom>
              <a:rect b="b" l="l" r="r" t="t"/>
              <a:pathLst>
                <a:path extrusionOk="0" h="3513" w="3514">
                  <a:moveTo>
                    <a:pt x="1763" y="0"/>
                  </a:moveTo>
                  <a:cubicBezTo>
                    <a:pt x="787" y="0"/>
                    <a:pt x="1" y="786"/>
                    <a:pt x="1" y="1763"/>
                  </a:cubicBezTo>
                  <a:cubicBezTo>
                    <a:pt x="1" y="2727"/>
                    <a:pt x="787" y="3513"/>
                    <a:pt x="1763" y="3513"/>
                  </a:cubicBezTo>
                  <a:cubicBezTo>
                    <a:pt x="2727" y="3513"/>
                    <a:pt x="3513" y="2727"/>
                    <a:pt x="3513" y="1763"/>
                  </a:cubicBezTo>
                  <a:cubicBezTo>
                    <a:pt x="3513" y="786"/>
                    <a:pt x="2727"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3" name="Google Shape;1413;p104"/>
            <p:cNvSpPr/>
            <p:nvPr/>
          </p:nvSpPr>
          <p:spPr>
            <a:xfrm>
              <a:off x="4292775" y="2819225"/>
              <a:ext cx="133675" cy="114200"/>
            </a:xfrm>
            <a:custGeom>
              <a:rect b="b" l="l" r="r" t="t"/>
              <a:pathLst>
                <a:path extrusionOk="0" h="4568" w="5347">
                  <a:moveTo>
                    <a:pt x="3061" y="524"/>
                  </a:moveTo>
                  <a:cubicBezTo>
                    <a:pt x="4013" y="548"/>
                    <a:pt x="4763" y="1322"/>
                    <a:pt x="4763" y="2275"/>
                  </a:cubicBezTo>
                  <a:cubicBezTo>
                    <a:pt x="4763" y="3239"/>
                    <a:pt x="4013" y="4013"/>
                    <a:pt x="3061" y="4037"/>
                  </a:cubicBezTo>
                  <a:cubicBezTo>
                    <a:pt x="2108" y="4013"/>
                    <a:pt x="1346" y="3239"/>
                    <a:pt x="1346" y="2275"/>
                  </a:cubicBezTo>
                  <a:cubicBezTo>
                    <a:pt x="1346" y="1322"/>
                    <a:pt x="2108" y="548"/>
                    <a:pt x="3061" y="524"/>
                  </a:cubicBezTo>
                  <a:close/>
                  <a:moveTo>
                    <a:pt x="3061" y="1"/>
                  </a:moveTo>
                  <a:cubicBezTo>
                    <a:pt x="1025" y="1"/>
                    <a:pt x="1" y="2465"/>
                    <a:pt x="1442" y="3894"/>
                  </a:cubicBezTo>
                  <a:cubicBezTo>
                    <a:pt x="1907" y="4359"/>
                    <a:pt x="2479" y="4567"/>
                    <a:pt x="3041" y="4567"/>
                  </a:cubicBezTo>
                  <a:cubicBezTo>
                    <a:pt x="4217" y="4567"/>
                    <a:pt x="5347" y="3653"/>
                    <a:pt x="5347" y="2275"/>
                  </a:cubicBezTo>
                  <a:cubicBezTo>
                    <a:pt x="5335" y="1013"/>
                    <a:pt x="4323" y="1"/>
                    <a:pt x="3061" y="1"/>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4" name="Google Shape;1414;p104"/>
            <p:cNvSpPr/>
            <p:nvPr/>
          </p:nvSpPr>
          <p:spPr>
            <a:xfrm>
              <a:off x="7180950" y="2611475"/>
              <a:ext cx="197675" cy="315525"/>
            </a:xfrm>
            <a:custGeom>
              <a:rect b="b" l="l" r="r" t="t"/>
              <a:pathLst>
                <a:path extrusionOk="0" h="12621" w="7907">
                  <a:moveTo>
                    <a:pt x="0" y="0"/>
                  </a:moveTo>
                  <a:lnTo>
                    <a:pt x="12" y="7810"/>
                  </a:lnTo>
                  <a:cubicBezTo>
                    <a:pt x="12" y="8346"/>
                    <a:pt x="441" y="8775"/>
                    <a:pt x="965" y="8775"/>
                  </a:cubicBezTo>
                  <a:lnTo>
                    <a:pt x="3870" y="8775"/>
                  </a:lnTo>
                  <a:cubicBezTo>
                    <a:pt x="3881" y="8774"/>
                    <a:pt x="3892" y="8773"/>
                    <a:pt x="3903" y="8773"/>
                  </a:cubicBezTo>
                  <a:cubicBezTo>
                    <a:pt x="3999" y="8773"/>
                    <a:pt x="4093" y="8819"/>
                    <a:pt x="4167" y="8894"/>
                  </a:cubicBezTo>
                  <a:cubicBezTo>
                    <a:pt x="4251" y="8977"/>
                    <a:pt x="4298" y="9084"/>
                    <a:pt x="4298" y="9204"/>
                  </a:cubicBezTo>
                  <a:cubicBezTo>
                    <a:pt x="4298" y="9454"/>
                    <a:pt x="4287" y="10787"/>
                    <a:pt x="4275" y="11549"/>
                  </a:cubicBezTo>
                  <a:cubicBezTo>
                    <a:pt x="4275" y="12144"/>
                    <a:pt x="4739" y="12621"/>
                    <a:pt x="5334" y="12621"/>
                  </a:cubicBezTo>
                  <a:lnTo>
                    <a:pt x="7906" y="12621"/>
                  </a:lnTo>
                  <a:lnTo>
                    <a:pt x="7906" y="12097"/>
                  </a:lnTo>
                  <a:lnTo>
                    <a:pt x="5322" y="12097"/>
                  </a:lnTo>
                  <a:cubicBezTo>
                    <a:pt x="5025" y="12097"/>
                    <a:pt x="4787" y="11859"/>
                    <a:pt x="4787" y="11561"/>
                  </a:cubicBezTo>
                  <a:cubicBezTo>
                    <a:pt x="4799" y="10620"/>
                    <a:pt x="4810" y="9454"/>
                    <a:pt x="4810" y="9204"/>
                  </a:cubicBezTo>
                  <a:cubicBezTo>
                    <a:pt x="4810" y="8680"/>
                    <a:pt x="4382" y="8251"/>
                    <a:pt x="3858" y="8251"/>
                  </a:cubicBezTo>
                  <a:lnTo>
                    <a:pt x="965" y="8251"/>
                  </a:lnTo>
                  <a:cubicBezTo>
                    <a:pt x="727" y="8251"/>
                    <a:pt x="524" y="8049"/>
                    <a:pt x="524" y="7810"/>
                  </a:cubicBez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5" name="Google Shape;1415;p104"/>
            <p:cNvSpPr/>
            <p:nvPr/>
          </p:nvSpPr>
          <p:spPr>
            <a:xfrm>
              <a:off x="6682375" y="2611475"/>
              <a:ext cx="289050" cy="162525"/>
            </a:xfrm>
            <a:custGeom>
              <a:rect b="b" l="l" r="r" t="t"/>
              <a:pathLst>
                <a:path extrusionOk="0" h="6501" w="11562">
                  <a:moveTo>
                    <a:pt x="11037" y="0"/>
                  </a:moveTo>
                  <a:lnTo>
                    <a:pt x="11037" y="4762"/>
                  </a:lnTo>
                  <a:cubicBezTo>
                    <a:pt x="11037" y="5417"/>
                    <a:pt x="10514" y="5953"/>
                    <a:pt x="9847" y="5953"/>
                  </a:cubicBezTo>
                  <a:lnTo>
                    <a:pt x="0" y="5965"/>
                  </a:lnTo>
                  <a:lnTo>
                    <a:pt x="0" y="6501"/>
                  </a:lnTo>
                  <a:lnTo>
                    <a:pt x="9847" y="6477"/>
                  </a:lnTo>
                  <a:cubicBezTo>
                    <a:pt x="10799" y="6477"/>
                    <a:pt x="11561" y="5703"/>
                    <a:pt x="11561" y="4762"/>
                  </a:cubicBezTo>
                  <a:lnTo>
                    <a:pt x="11561"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6" name="Google Shape;1416;p104"/>
            <p:cNvSpPr/>
            <p:nvPr/>
          </p:nvSpPr>
          <p:spPr>
            <a:xfrm>
              <a:off x="6638325" y="2723375"/>
              <a:ext cx="88125" cy="88125"/>
            </a:xfrm>
            <a:custGeom>
              <a:rect b="b" l="l" r="r" t="t"/>
              <a:pathLst>
                <a:path extrusionOk="0" h="3525" w="3525">
                  <a:moveTo>
                    <a:pt x="1762" y="1"/>
                  </a:moveTo>
                  <a:cubicBezTo>
                    <a:pt x="786" y="1"/>
                    <a:pt x="0" y="787"/>
                    <a:pt x="0" y="1763"/>
                  </a:cubicBezTo>
                  <a:cubicBezTo>
                    <a:pt x="0" y="2739"/>
                    <a:pt x="786" y="3525"/>
                    <a:pt x="1762" y="3525"/>
                  </a:cubicBezTo>
                  <a:cubicBezTo>
                    <a:pt x="2739" y="3525"/>
                    <a:pt x="3524" y="2739"/>
                    <a:pt x="3524" y="1763"/>
                  </a:cubicBezTo>
                  <a:cubicBezTo>
                    <a:pt x="3524" y="787"/>
                    <a:pt x="2739"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7" name="Google Shape;1417;p104"/>
            <p:cNvSpPr/>
            <p:nvPr/>
          </p:nvSpPr>
          <p:spPr>
            <a:xfrm>
              <a:off x="6606175" y="2710275"/>
              <a:ext cx="133375" cy="114375"/>
            </a:xfrm>
            <a:custGeom>
              <a:rect b="b" l="l" r="r" t="t"/>
              <a:pathLst>
                <a:path extrusionOk="0" h="4575" w="5335">
                  <a:moveTo>
                    <a:pt x="3048" y="525"/>
                  </a:moveTo>
                  <a:cubicBezTo>
                    <a:pt x="4025" y="525"/>
                    <a:pt x="4810" y="1311"/>
                    <a:pt x="4810" y="2287"/>
                  </a:cubicBezTo>
                  <a:cubicBezTo>
                    <a:pt x="4810" y="3263"/>
                    <a:pt x="4025" y="4049"/>
                    <a:pt x="3048" y="4049"/>
                  </a:cubicBezTo>
                  <a:cubicBezTo>
                    <a:pt x="2072" y="4049"/>
                    <a:pt x="1286" y="3263"/>
                    <a:pt x="1286" y="2287"/>
                  </a:cubicBezTo>
                  <a:cubicBezTo>
                    <a:pt x="1286" y="1311"/>
                    <a:pt x="2072" y="525"/>
                    <a:pt x="3048" y="525"/>
                  </a:cubicBezTo>
                  <a:close/>
                  <a:moveTo>
                    <a:pt x="3048" y="1"/>
                  </a:moveTo>
                  <a:cubicBezTo>
                    <a:pt x="1012" y="1"/>
                    <a:pt x="0" y="2465"/>
                    <a:pt x="1441" y="3906"/>
                  </a:cubicBezTo>
                  <a:cubicBezTo>
                    <a:pt x="1906" y="4368"/>
                    <a:pt x="2477" y="4574"/>
                    <a:pt x="3037" y="4574"/>
                  </a:cubicBezTo>
                  <a:cubicBezTo>
                    <a:pt x="4210" y="4574"/>
                    <a:pt x="5334" y="3665"/>
                    <a:pt x="5334" y="2287"/>
                  </a:cubicBezTo>
                  <a:cubicBezTo>
                    <a:pt x="5334" y="1025"/>
                    <a:pt x="4310" y="1"/>
                    <a:pt x="3048" y="1"/>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8" name="Google Shape;1418;p104"/>
            <p:cNvSpPr/>
            <p:nvPr/>
          </p:nvSpPr>
          <p:spPr>
            <a:xfrm>
              <a:off x="5414650" y="2701350"/>
              <a:ext cx="406925" cy="264350"/>
            </a:xfrm>
            <a:custGeom>
              <a:rect b="b" l="l" r="r" t="t"/>
              <a:pathLst>
                <a:path extrusionOk="0" h="10574" w="16277">
                  <a:moveTo>
                    <a:pt x="1" y="1"/>
                  </a:moveTo>
                  <a:lnTo>
                    <a:pt x="1" y="525"/>
                  </a:lnTo>
                  <a:lnTo>
                    <a:pt x="7549" y="525"/>
                  </a:lnTo>
                  <a:cubicBezTo>
                    <a:pt x="8204" y="525"/>
                    <a:pt x="8740" y="1060"/>
                    <a:pt x="8740" y="1715"/>
                  </a:cubicBezTo>
                  <a:lnTo>
                    <a:pt x="8740" y="8549"/>
                  </a:lnTo>
                  <a:cubicBezTo>
                    <a:pt x="8740" y="9669"/>
                    <a:pt x="9645" y="10573"/>
                    <a:pt x="10764" y="10573"/>
                  </a:cubicBezTo>
                  <a:lnTo>
                    <a:pt x="16276" y="10573"/>
                  </a:lnTo>
                  <a:lnTo>
                    <a:pt x="16276" y="10050"/>
                  </a:lnTo>
                  <a:lnTo>
                    <a:pt x="10752" y="10050"/>
                  </a:lnTo>
                  <a:cubicBezTo>
                    <a:pt x="9930" y="10050"/>
                    <a:pt x="9252" y="9371"/>
                    <a:pt x="9252" y="8537"/>
                  </a:cubicBezTo>
                  <a:lnTo>
                    <a:pt x="9264" y="1715"/>
                  </a:lnTo>
                  <a:cubicBezTo>
                    <a:pt x="9264" y="763"/>
                    <a:pt x="8490" y="1"/>
                    <a:pt x="75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9" name="Google Shape;1419;p104"/>
            <p:cNvSpPr/>
            <p:nvPr/>
          </p:nvSpPr>
          <p:spPr>
            <a:xfrm>
              <a:off x="7099375" y="2876075"/>
              <a:ext cx="22575" cy="6325"/>
            </a:xfrm>
            <a:custGeom>
              <a:rect b="b" l="l" r="r" t="t"/>
              <a:pathLst>
                <a:path extrusionOk="0" h="253" w="903">
                  <a:moveTo>
                    <a:pt x="738" y="0"/>
                  </a:moveTo>
                  <a:cubicBezTo>
                    <a:pt x="734" y="0"/>
                    <a:pt x="731" y="0"/>
                    <a:pt x="727" y="1"/>
                  </a:cubicBezTo>
                  <a:lnTo>
                    <a:pt x="156" y="1"/>
                  </a:lnTo>
                  <a:cubicBezTo>
                    <a:pt x="1" y="24"/>
                    <a:pt x="1" y="239"/>
                    <a:pt x="156"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0" name="Google Shape;1420;p104"/>
            <p:cNvSpPr/>
            <p:nvPr/>
          </p:nvSpPr>
          <p:spPr>
            <a:xfrm>
              <a:off x="7132125" y="2876075"/>
              <a:ext cx="22550" cy="6325"/>
            </a:xfrm>
            <a:custGeom>
              <a:rect b="b" l="l" r="r" t="t"/>
              <a:pathLst>
                <a:path extrusionOk="0" h="253" w="902">
                  <a:moveTo>
                    <a:pt x="738" y="0"/>
                  </a:moveTo>
                  <a:cubicBezTo>
                    <a:pt x="734" y="0"/>
                    <a:pt x="731" y="0"/>
                    <a:pt x="727" y="1"/>
                  </a:cubicBezTo>
                  <a:lnTo>
                    <a:pt x="155" y="1"/>
                  </a:lnTo>
                  <a:cubicBezTo>
                    <a:pt x="1" y="24"/>
                    <a:pt x="1" y="239"/>
                    <a:pt x="155"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1" name="Google Shape;1421;p104"/>
            <p:cNvSpPr/>
            <p:nvPr/>
          </p:nvSpPr>
          <p:spPr>
            <a:xfrm>
              <a:off x="7123500" y="2852825"/>
              <a:ext cx="6275" cy="20300"/>
            </a:xfrm>
            <a:custGeom>
              <a:rect b="b" l="l" r="r" t="t"/>
              <a:pathLst>
                <a:path extrusionOk="0" h="812" w="251">
                  <a:moveTo>
                    <a:pt x="147" y="0"/>
                  </a:moveTo>
                  <a:cubicBezTo>
                    <a:pt x="142" y="0"/>
                    <a:pt x="137" y="1"/>
                    <a:pt x="131" y="2"/>
                  </a:cubicBezTo>
                  <a:cubicBezTo>
                    <a:pt x="60" y="2"/>
                    <a:pt x="0" y="50"/>
                    <a:pt x="0" y="121"/>
                  </a:cubicBezTo>
                  <a:lnTo>
                    <a:pt x="0" y="693"/>
                  </a:lnTo>
                  <a:cubicBezTo>
                    <a:pt x="0" y="764"/>
                    <a:pt x="60" y="812"/>
                    <a:pt x="131" y="812"/>
                  </a:cubicBezTo>
                  <a:cubicBezTo>
                    <a:pt x="191" y="812"/>
                    <a:pt x="250" y="764"/>
                    <a:pt x="250" y="693"/>
                  </a:cubicBezTo>
                  <a:lnTo>
                    <a:pt x="250" y="121"/>
                  </a:lnTo>
                  <a:cubicBezTo>
                    <a:pt x="250" y="56"/>
                    <a:pt x="201" y="0"/>
                    <a:pt x="14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2" name="Google Shape;1422;p104"/>
            <p:cNvSpPr/>
            <p:nvPr/>
          </p:nvSpPr>
          <p:spPr>
            <a:xfrm>
              <a:off x="7123500" y="288530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75"/>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3" name="Google Shape;1423;p104"/>
            <p:cNvSpPr/>
            <p:nvPr/>
          </p:nvSpPr>
          <p:spPr>
            <a:xfrm>
              <a:off x="6081400" y="2611475"/>
              <a:ext cx="13125" cy="253325"/>
            </a:xfrm>
            <a:custGeom>
              <a:rect b="b" l="l" r="r" t="t"/>
              <a:pathLst>
                <a:path extrusionOk="0" h="10133" w="525">
                  <a:moveTo>
                    <a:pt x="1" y="0"/>
                  </a:moveTo>
                  <a:lnTo>
                    <a:pt x="1" y="10132"/>
                  </a:lnTo>
                  <a:lnTo>
                    <a:pt x="524" y="10132"/>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4" name="Google Shape;1424;p104"/>
            <p:cNvSpPr/>
            <p:nvPr/>
          </p:nvSpPr>
          <p:spPr>
            <a:xfrm>
              <a:off x="6043600" y="2877275"/>
              <a:ext cx="88125" cy="88125"/>
            </a:xfrm>
            <a:custGeom>
              <a:rect b="b" l="l" r="r" t="t"/>
              <a:pathLst>
                <a:path extrusionOk="0" h="3525" w="3525">
                  <a:moveTo>
                    <a:pt x="1763" y="0"/>
                  </a:moveTo>
                  <a:cubicBezTo>
                    <a:pt x="798" y="0"/>
                    <a:pt x="1" y="786"/>
                    <a:pt x="1" y="1762"/>
                  </a:cubicBezTo>
                  <a:cubicBezTo>
                    <a:pt x="1" y="2727"/>
                    <a:pt x="798" y="3525"/>
                    <a:pt x="1763" y="3525"/>
                  </a:cubicBezTo>
                  <a:cubicBezTo>
                    <a:pt x="2739" y="3525"/>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5" name="Google Shape;1425;p104"/>
            <p:cNvSpPr/>
            <p:nvPr/>
          </p:nvSpPr>
          <p:spPr>
            <a:xfrm>
              <a:off x="6026325" y="2864175"/>
              <a:ext cx="124150" cy="114225"/>
            </a:xfrm>
            <a:custGeom>
              <a:rect b="b" l="l" r="r" t="t"/>
              <a:pathLst>
                <a:path extrusionOk="0" h="4569" w="4966">
                  <a:moveTo>
                    <a:pt x="2454" y="524"/>
                  </a:moveTo>
                  <a:cubicBezTo>
                    <a:pt x="3430" y="524"/>
                    <a:pt x="4216" y="1310"/>
                    <a:pt x="4216" y="2286"/>
                  </a:cubicBezTo>
                  <a:cubicBezTo>
                    <a:pt x="4216" y="3251"/>
                    <a:pt x="3430" y="4049"/>
                    <a:pt x="2454" y="4049"/>
                  </a:cubicBezTo>
                  <a:cubicBezTo>
                    <a:pt x="1489" y="4049"/>
                    <a:pt x="692" y="3251"/>
                    <a:pt x="692" y="2286"/>
                  </a:cubicBezTo>
                  <a:cubicBezTo>
                    <a:pt x="692" y="1310"/>
                    <a:pt x="1489" y="524"/>
                    <a:pt x="2454" y="524"/>
                  </a:cubicBezTo>
                  <a:close/>
                  <a:moveTo>
                    <a:pt x="2454" y="0"/>
                  </a:moveTo>
                  <a:cubicBezTo>
                    <a:pt x="1370" y="0"/>
                    <a:pt x="430" y="774"/>
                    <a:pt x="215" y="1834"/>
                  </a:cubicBezTo>
                  <a:cubicBezTo>
                    <a:pt x="1" y="2906"/>
                    <a:pt x="572" y="3977"/>
                    <a:pt x="1584" y="4394"/>
                  </a:cubicBezTo>
                  <a:cubicBezTo>
                    <a:pt x="1868" y="4512"/>
                    <a:pt x="2165" y="4569"/>
                    <a:pt x="2459" y="4569"/>
                  </a:cubicBezTo>
                  <a:cubicBezTo>
                    <a:pt x="3201" y="4569"/>
                    <a:pt x="3924" y="4205"/>
                    <a:pt x="4359" y="3548"/>
                  </a:cubicBezTo>
                  <a:cubicBezTo>
                    <a:pt x="4966" y="2644"/>
                    <a:pt x="4847" y="1441"/>
                    <a:pt x="4073" y="667"/>
                  </a:cubicBezTo>
                  <a:cubicBezTo>
                    <a:pt x="3644" y="239"/>
                    <a:pt x="3061" y="0"/>
                    <a:pt x="2454"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6" name="Google Shape;1426;p104"/>
            <p:cNvSpPr/>
            <p:nvPr/>
          </p:nvSpPr>
          <p:spPr>
            <a:xfrm>
              <a:off x="5862325" y="278737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74"/>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7" name="Google Shape;1427;p104"/>
            <p:cNvSpPr/>
            <p:nvPr/>
          </p:nvSpPr>
          <p:spPr>
            <a:xfrm>
              <a:off x="5862325" y="275462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63"/>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8" name="Google Shape;1428;p104"/>
            <p:cNvSpPr/>
            <p:nvPr/>
          </p:nvSpPr>
          <p:spPr>
            <a:xfrm>
              <a:off x="5869950" y="2778125"/>
              <a:ext cx="22475" cy="6325"/>
            </a:xfrm>
            <a:custGeom>
              <a:rect b="b" l="l" r="r" t="t"/>
              <a:pathLst>
                <a:path extrusionOk="0" h="253" w="899">
                  <a:moveTo>
                    <a:pt x="163" y="0"/>
                  </a:moveTo>
                  <a:cubicBezTo>
                    <a:pt x="0" y="0"/>
                    <a:pt x="0" y="253"/>
                    <a:pt x="163" y="253"/>
                  </a:cubicBezTo>
                  <a:cubicBezTo>
                    <a:pt x="169" y="253"/>
                    <a:pt x="176" y="252"/>
                    <a:pt x="184" y="252"/>
                  </a:cubicBezTo>
                  <a:lnTo>
                    <a:pt x="755" y="252"/>
                  </a:lnTo>
                  <a:cubicBezTo>
                    <a:pt x="898" y="240"/>
                    <a:pt x="898" y="13"/>
                    <a:pt x="755" y="1"/>
                  </a:cubicBezTo>
                  <a:lnTo>
                    <a:pt x="184" y="1"/>
                  </a:lnTo>
                  <a:cubicBezTo>
                    <a:pt x="176" y="1"/>
                    <a:pt x="169" y="0"/>
                    <a:pt x="16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9" name="Google Shape;1429;p104"/>
            <p:cNvSpPr/>
            <p:nvPr/>
          </p:nvSpPr>
          <p:spPr>
            <a:xfrm>
              <a:off x="5838225" y="2778150"/>
              <a:ext cx="21450" cy="6275"/>
            </a:xfrm>
            <a:custGeom>
              <a:rect b="b" l="l" r="r" t="t"/>
              <a:pathLst>
                <a:path extrusionOk="0" h="251" w="858">
                  <a:moveTo>
                    <a:pt x="143" y="0"/>
                  </a:moveTo>
                  <a:cubicBezTo>
                    <a:pt x="0" y="12"/>
                    <a:pt x="0" y="239"/>
                    <a:pt x="143" y="251"/>
                  </a:cubicBezTo>
                  <a:lnTo>
                    <a:pt x="715" y="251"/>
                  </a:lnTo>
                  <a:cubicBezTo>
                    <a:pt x="857" y="239"/>
                    <a:pt x="857" y="12"/>
                    <a:pt x="715"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0" name="Google Shape;1430;p104"/>
            <p:cNvSpPr/>
            <p:nvPr/>
          </p:nvSpPr>
          <p:spPr>
            <a:xfrm>
              <a:off x="6295125" y="2611475"/>
              <a:ext cx="110750" cy="206300"/>
            </a:xfrm>
            <a:custGeom>
              <a:rect b="b" l="l" r="r" t="t"/>
              <a:pathLst>
                <a:path extrusionOk="0" h="8252" w="4430">
                  <a:moveTo>
                    <a:pt x="12" y="0"/>
                  </a:moveTo>
                  <a:lnTo>
                    <a:pt x="0" y="1203"/>
                  </a:lnTo>
                  <a:cubicBezTo>
                    <a:pt x="0" y="2143"/>
                    <a:pt x="774" y="2917"/>
                    <a:pt x="1715" y="2917"/>
                  </a:cubicBezTo>
                  <a:lnTo>
                    <a:pt x="2691" y="2917"/>
                  </a:lnTo>
                  <a:cubicBezTo>
                    <a:pt x="3346" y="2917"/>
                    <a:pt x="3882" y="3453"/>
                    <a:pt x="3882" y="4108"/>
                  </a:cubicBezTo>
                  <a:lnTo>
                    <a:pt x="3906" y="8251"/>
                  </a:lnTo>
                  <a:lnTo>
                    <a:pt x="4429" y="8251"/>
                  </a:lnTo>
                  <a:lnTo>
                    <a:pt x="4406" y="4108"/>
                  </a:lnTo>
                  <a:cubicBezTo>
                    <a:pt x="4406" y="3155"/>
                    <a:pt x="3644" y="2393"/>
                    <a:pt x="2691" y="2393"/>
                  </a:cubicBezTo>
                  <a:lnTo>
                    <a:pt x="1727" y="2393"/>
                  </a:lnTo>
                  <a:cubicBezTo>
                    <a:pt x="1060" y="2393"/>
                    <a:pt x="536" y="1857"/>
                    <a:pt x="536" y="1203"/>
                  </a:cubicBezTo>
                  <a:lnTo>
                    <a:pt x="536" y="0"/>
                  </a:ln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1" name="Google Shape;1431;p104"/>
            <p:cNvSpPr/>
            <p:nvPr/>
          </p:nvSpPr>
          <p:spPr>
            <a:xfrm>
              <a:off x="6354950" y="2773675"/>
              <a:ext cx="88125" cy="87850"/>
            </a:xfrm>
            <a:custGeom>
              <a:rect b="b" l="l" r="r" t="t"/>
              <a:pathLst>
                <a:path extrusionOk="0" h="3514" w="3525">
                  <a:moveTo>
                    <a:pt x="1763" y="1"/>
                  </a:moveTo>
                  <a:cubicBezTo>
                    <a:pt x="798" y="1"/>
                    <a:pt x="0" y="787"/>
                    <a:pt x="0" y="1763"/>
                  </a:cubicBezTo>
                  <a:cubicBezTo>
                    <a:pt x="0" y="2727"/>
                    <a:pt x="798" y="3513"/>
                    <a:pt x="1763" y="3513"/>
                  </a:cubicBezTo>
                  <a:cubicBezTo>
                    <a:pt x="2739" y="3513"/>
                    <a:pt x="3525" y="2727"/>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2" name="Google Shape;1432;p104"/>
            <p:cNvSpPr/>
            <p:nvPr/>
          </p:nvSpPr>
          <p:spPr>
            <a:xfrm>
              <a:off x="6322800" y="2760575"/>
              <a:ext cx="133675" cy="114200"/>
            </a:xfrm>
            <a:custGeom>
              <a:rect b="b" l="l" r="r" t="t"/>
              <a:pathLst>
                <a:path extrusionOk="0" h="4568" w="5347">
                  <a:moveTo>
                    <a:pt x="3049" y="525"/>
                  </a:moveTo>
                  <a:cubicBezTo>
                    <a:pt x="4025" y="525"/>
                    <a:pt x="4811" y="1311"/>
                    <a:pt x="4811" y="2287"/>
                  </a:cubicBezTo>
                  <a:cubicBezTo>
                    <a:pt x="4811" y="3244"/>
                    <a:pt x="4036" y="4037"/>
                    <a:pt x="3070" y="4037"/>
                  </a:cubicBezTo>
                  <a:cubicBezTo>
                    <a:pt x="3063" y="4037"/>
                    <a:pt x="3056" y="4037"/>
                    <a:pt x="3049" y="4037"/>
                  </a:cubicBezTo>
                  <a:cubicBezTo>
                    <a:pt x="2084" y="4037"/>
                    <a:pt x="1298" y="3251"/>
                    <a:pt x="1298" y="2287"/>
                  </a:cubicBezTo>
                  <a:cubicBezTo>
                    <a:pt x="1298" y="1311"/>
                    <a:pt x="2084" y="525"/>
                    <a:pt x="3049" y="525"/>
                  </a:cubicBezTo>
                  <a:close/>
                  <a:moveTo>
                    <a:pt x="3070" y="1"/>
                  </a:moveTo>
                  <a:cubicBezTo>
                    <a:pt x="3063" y="1"/>
                    <a:pt x="3056" y="1"/>
                    <a:pt x="3049" y="1"/>
                  </a:cubicBezTo>
                  <a:cubicBezTo>
                    <a:pt x="1013" y="1"/>
                    <a:pt x="1" y="2466"/>
                    <a:pt x="1441" y="3894"/>
                  </a:cubicBezTo>
                  <a:cubicBezTo>
                    <a:pt x="1907" y="4360"/>
                    <a:pt x="2479" y="4568"/>
                    <a:pt x="3040" y="4568"/>
                  </a:cubicBezTo>
                  <a:cubicBezTo>
                    <a:pt x="4216" y="4568"/>
                    <a:pt x="5343" y="3653"/>
                    <a:pt x="5335" y="2275"/>
                  </a:cubicBezTo>
                  <a:cubicBezTo>
                    <a:pt x="5346" y="1020"/>
                    <a:pt x="4323" y="1"/>
                    <a:pt x="3070" y="1"/>
                  </a:cubicBez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3" name="Google Shape;1433;p104"/>
            <p:cNvSpPr/>
            <p:nvPr/>
          </p:nvSpPr>
          <p:spPr>
            <a:xfrm>
              <a:off x="6770775" y="2940075"/>
              <a:ext cx="607850" cy="115525"/>
            </a:xfrm>
            <a:custGeom>
              <a:rect b="b" l="l" r="r" t="t"/>
              <a:pathLst>
                <a:path extrusionOk="0" h="4621" w="24314">
                  <a:moveTo>
                    <a:pt x="10014" y="0"/>
                  </a:moveTo>
                  <a:lnTo>
                    <a:pt x="0" y="12"/>
                  </a:lnTo>
                  <a:lnTo>
                    <a:pt x="0" y="536"/>
                  </a:lnTo>
                  <a:lnTo>
                    <a:pt x="10002" y="524"/>
                  </a:lnTo>
                  <a:cubicBezTo>
                    <a:pt x="10668" y="524"/>
                    <a:pt x="11192" y="1060"/>
                    <a:pt x="11192" y="1715"/>
                  </a:cubicBezTo>
                  <a:lnTo>
                    <a:pt x="11192" y="2906"/>
                  </a:lnTo>
                  <a:cubicBezTo>
                    <a:pt x="11192" y="3858"/>
                    <a:pt x="11966" y="4620"/>
                    <a:pt x="12907" y="4620"/>
                  </a:cubicBezTo>
                  <a:lnTo>
                    <a:pt x="24313" y="4620"/>
                  </a:lnTo>
                  <a:lnTo>
                    <a:pt x="24313" y="4096"/>
                  </a:lnTo>
                  <a:lnTo>
                    <a:pt x="12907" y="4096"/>
                  </a:lnTo>
                  <a:cubicBezTo>
                    <a:pt x="12252" y="4096"/>
                    <a:pt x="11716" y="3560"/>
                    <a:pt x="11716" y="2906"/>
                  </a:cubicBezTo>
                  <a:lnTo>
                    <a:pt x="11716" y="1715"/>
                  </a:lnTo>
                  <a:cubicBezTo>
                    <a:pt x="11728" y="774"/>
                    <a:pt x="10954" y="0"/>
                    <a:pt x="10014"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4" name="Google Shape;1434;p104"/>
            <p:cNvSpPr/>
            <p:nvPr/>
          </p:nvSpPr>
          <p:spPr>
            <a:xfrm>
              <a:off x="6726425" y="2902875"/>
              <a:ext cx="88125" cy="87825"/>
            </a:xfrm>
            <a:custGeom>
              <a:rect b="b" l="l" r="r" t="t"/>
              <a:pathLst>
                <a:path extrusionOk="0" h="3513" w="3525">
                  <a:moveTo>
                    <a:pt x="1763" y="0"/>
                  </a:moveTo>
                  <a:cubicBezTo>
                    <a:pt x="786" y="0"/>
                    <a:pt x="0" y="786"/>
                    <a:pt x="0" y="1762"/>
                  </a:cubicBezTo>
                  <a:cubicBezTo>
                    <a:pt x="0"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5" name="Google Shape;1435;p104"/>
            <p:cNvSpPr/>
            <p:nvPr/>
          </p:nvSpPr>
          <p:spPr>
            <a:xfrm>
              <a:off x="6693975" y="2889775"/>
              <a:ext cx="133675" cy="114200"/>
            </a:xfrm>
            <a:custGeom>
              <a:rect b="b" l="l" r="r" t="t"/>
              <a:pathLst>
                <a:path extrusionOk="0" h="4568" w="5347">
                  <a:moveTo>
                    <a:pt x="3061" y="524"/>
                  </a:moveTo>
                  <a:cubicBezTo>
                    <a:pt x="4037" y="524"/>
                    <a:pt x="4823" y="1310"/>
                    <a:pt x="4823" y="2286"/>
                  </a:cubicBezTo>
                  <a:cubicBezTo>
                    <a:pt x="4823" y="3251"/>
                    <a:pt x="4037" y="4037"/>
                    <a:pt x="3061" y="4048"/>
                  </a:cubicBezTo>
                  <a:cubicBezTo>
                    <a:pt x="2084" y="4048"/>
                    <a:pt x="1298" y="3251"/>
                    <a:pt x="1298" y="2286"/>
                  </a:cubicBezTo>
                  <a:cubicBezTo>
                    <a:pt x="1298" y="1310"/>
                    <a:pt x="2084" y="524"/>
                    <a:pt x="3061" y="524"/>
                  </a:cubicBezTo>
                  <a:close/>
                  <a:moveTo>
                    <a:pt x="3061" y="0"/>
                  </a:moveTo>
                  <a:cubicBezTo>
                    <a:pt x="1025" y="0"/>
                    <a:pt x="1" y="2453"/>
                    <a:pt x="1441" y="3894"/>
                  </a:cubicBezTo>
                  <a:cubicBezTo>
                    <a:pt x="1907" y="4359"/>
                    <a:pt x="2479" y="4567"/>
                    <a:pt x="3040" y="4567"/>
                  </a:cubicBezTo>
                  <a:cubicBezTo>
                    <a:pt x="4217" y="4567"/>
                    <a:pt x="5347" y="3653"/>
                    <a:pt x="5347" y="2274"/>
                  </a:cubicBezTo>
                  <a:cubicBezTo>
                    <a:pt x="5335" y="1012"/>
                    <a:pt x="4311" y="0"/>
                    <a:pt x="3061"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6" name="Google Shape;1436;p104"/>
            <p:cNvSpPr/>
            <p:nvPr/>
          </p:nvSpPr>
          <p:spPr>
            <a:xfrm>
              <a:off x="5369700" y="2663850"/>
              <a:ext cx="88125" cy="88125"/>
            </a:xfrm>
            <a:custGeom>
              <a:rect b="b" l="l" r="r" t="t"/>
              <a:pathLst>
                <a:path extrusionOk="0" h="3525" w="3525">
                  <a:moveTo>
                    <a:pt x="1763" y="1"/>
                  </a:moveTo>
                  <a:cubicBezTo>
                    <a:pt x="798" y="1"/>
                    <a:pt x="1" y="786"/>
                    <a:pt x="1" y="1763"/>
                  </a:cubicBezTo>
                  <a:cubicBezTo>
                    <a:pt x="1" y="2727"/>
                    <a:pt x="798" y="3525"/>
                    <a:pt x="1763" y="3525"/>
                  </a:cubicBezTo>
                  <a:cubicBezTo>
                    <a:pt x="2739" y="3525"/>
                    <a:pt x="3525" y="2727"/>
                    <a:pt x="3525" y="1763"/>
                  </a:cubicBezTo>
                  <a:cubicBezTo>
                    <a:pt x="3525" y="786"/>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7" name="Google Shape;1437;p104"/>
            <p:cNvSpPr/>
            <p:nvPr/>
          </p:nvSpPr>
          <p:spPr>
            <a:xfrm>
              <a:off x="5337550" y="2650750"/>
              <a:ext cx="133375" cy="114200"/>
            </a:xfrm>
            <a:custGeom>
              <a:rect b="b" l="l" r="r" t="t"/>
              <a:pathLst>
                <a:path extrusionOk="0" h="4568" w="5335">
                  <a:moveTo>
                    <a:pt x="3049" y="525"/>
                  </a:moveTo>
                  <a:cubicBezTo>
                    <a:pt x="4025" y="525"/>
                    <a:pt x="4811" y="1310"/>
                    <a:pt x="4811" y="2287"/>
                  </a:cubicBezTo>
                  <a:cubicBezTo>
                    <a:pt x="4811" y="3251"/>
                    <a:pt x="4025" y="4049"/>
                    <a:pt x="3049" y="4049"/>
                  </a:cubicBezTo>
                  <a:cubicBezTo>
                    <a:pt x="2084" y="4049"/>
                    <a:pt x="1287" y="3251"/>
                    <a:pt x="1287" y="2287"/>
                  </a:cubicBezTo>
                  <a:cubicBezTo>
                    <a:pt x="1287" y="1310"/>
                    <a:pt x="2084" y="525"/>
                    <a:pt x="3049" y="525"/>
                  </a:cubicBezTo>
                  <a:close/>
                  <a:moveTo>
                    <a:pt x="3049" y="1"/>
                  </a:moveTo>
                  <a:cubicBezTo>
                    <a:pt x="1013" y="1"/>
                    <a:pt x="1" y="2465"/>
                    <a:pt x="1442" y="3894"/>
                  </a:cubicBezTo>
                  <a:cubicBezTo>
                    <a:pt x="1907" y="4360"/>
                    <a:pt x="2479" y="4568"/>
                    <a:pt x="3039" y="4568"/>
                  </a:cubicBezTo>
                  <a:cubicBezTo>
                    <a:pt x="4212" y="4568"/>
                    <a:pt x="5335" y="3656"/>
                    <a:pt x="5335" y="2287"/>
                  </a:cubicBezTo>
                  <a:cubicBezTo>
                    <a:pt x="5335" y="1025"/>
                    <a:pt x="4311" y="1"/>
                    <a:pt x="30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8" name="Google Shape;1438;p104"/>
            <p:cNvSpPr/>
            <p:nvPr/>
          </p:nvSpPr>
          <p:spPr>
            <a:xfrm>
              <a:off x="5777500" y="2915075"/>
              <a:ext cx="88125" cy="88125"/>
            </a:xfrm>
            <a:custGeom>
              <a:rect b="b" l="l" r="r" t="t"/>
              <a:pathLst>
                <a:path extrusionOk="0" h="3525" w="3525">
                  <a:moveTo>
                    <a:pt x="1762" y="0"/>
                  </a:moveTo>
                  <a:cubicBezTo>
                    <a:pt x="786" y="0"/>
                    <a:pt x="0" y="798"/>
                    <a:pt x="0" y="1762"/>
                  </a:cubicBezTo>
                  <a:cubicBezTo>
                    <a:pt x="0" y="2739"/>
                    <a:pt x="786" y="3525"/>
                    <a:pt x="1762" y="3525"/>
                  </a:cubicBezTo>
                  <a:cubicBezTo>
                    <a:pt x="2739" y="3525"/>
                    <a:pt x="3525" y="2739"/>
                    <a:pt x="3525" y="1762"/>
                  </a:cubicBezTo>
                  <a:cubicBezTo>
                    <a:pt x="3525" y="798"/>
                    <a:pt x="2739"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9" name="Google Shape;1439;p104"/>
            <p:cNvSpPr/>
            <p:nvPr/>
          </p:nvSpPr>
          <p:spPr>
            <a:xfrm>
              <a:off x="5753100" y="2901975"/>
              <a:ext cx="125625" cy="114425"/>
            </a:xfrm>
            <a:custGeom>
              <a:rect b="b" l="l" r="r" t="t"/>
              <a:pathLst>
                <a:path extrusionOk="0" h="4577" w="5025">
                  <a:moveTo>
                    <a:pt x="2738" y="524"/>
                  </a:moveTo>
                  <a:cubicBezTo>
                    <a:pt x="3715" y="524"/>
                    <a:pt x="4501" y="1322"/>
                    <a:pt x="4501" y="2286"/>
                  </a:cubicBezTo>
                  <a:cubicBezTo>
                    <a:pt x="4501" y="3263"/>
                    <a:pt x="3715" y="4049"/>
                    <a:pt x="2738" y="4049"/>
                  </a:cubicBezTo>
                  <a:cubicBezTo>
                    <a:pt x="1762" y="4049"/>
                    <a:pt x="976" y="3263"/>
                    <a:pt x="976" y="2286"/>
                  </a:cubicBezTo>
                  <a:cubicBezTo>
                    <a:pt x="976" y="1322"/>
                    <a:pt x="1762" y="524"/>
                    <a:pt x="2738" y="524"/>
                  </a:cubicBezTo>
                  <a:close/>
                  <a:moveTo>
                    <a:pt x="2738" y="0"/>
                  </a:moveTo>
                  <a:cubicBezTo>
                    <a:pt x="1107" y="0"/>
                    <a:pt x="0" y="1655"/>
                    <a:pt x="631" y="3168"/>
                  </a:cubicBezTo>
                  <a:cubicBezTo>
                    <a:pt x="1005" y="4075"/>
                    <a:pt x="1867" y="4577"/>
                    <a:pt x="2746" y="4577"/>
                  </a:cubicBezTo>
                  <a:cubicBezTo>
                    <a:pt x="3320" y="4577"/>
                    <a:pt x="3901" y="4362"/>
                    <a:pt x="4358" y="3906"/>
                  </a:cubicBezTo>
                  <a:cubicBezTo>
                    <a:pt x="4786" y="3477"/>
                    <a:pt x="5024" y="2894"/>
                    <a:pt x="5024" y="2286"/>
                  </a:cubicBezTo>
                  <a:cubicBezTo>
                    <a:pt x="5024" y="1024"/>
                    <a:pt x="4001" y="12"/>
                    <a:pt x="2738"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0" name="Google Shape;1440;p104"/>
            <p:cNvSpPr/>
            <p:nvPr/>
          </p:nvSpPr>
          <p:spPr>
            <a:xfrm>
              <a:off x="6504375" y="2909125"/>
              <a:ext cx="6275" cy="20550"/>
            </a:xfrm>
            <a:custGeom>
              <a:rect b="b" l="l" r="r" t="t"/>
              <a:pathLst>
                <a:path extrusionOk="0" h="822" w="251">
                  <a:moveTo>
                    <a:pt x="131" y="0"/>
                  </a:moveTo>
                  <a:cubicBezTo>
                    <a:pt x="60" y="0"/>
                    <a:pt x="0" y="60"/>
                    <a:pt x="0" y="131"/>
                  </a:cubicBezTo>
                  <a:lnTo>
                    <a:pt x="0" y="691"/>
                  </a:lnTo>
                  <a:cubicBezTo>
                    <a:pt x="0" y="762"/>
                    <a:pt x="60" y="822"/>
                    <a:pt x="131" y="822"/>
                  </a:cubicBezTo>
                  <a:cubicBezTo>
                    <a:pt x="191" y="822"/>
                    <a:pt x="250" y="762"/>
                    <a:pt x="250" y="691"/>
                  </a:cubicBezTo>
                  <a:lnTo>
                    <a:pt x="250" y="131"/>
                  </a:lnTo>
                  <a:cubicBezTo>
                    <a:pt x="250" y="60"/>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1" name="Google Shape;1441;p104"/>
            <p:cNvSpPr/>
            <p:nvPr/>
          </p:nvSpPr>
          <p:spPr>
            <a:xfrm>
              <a:off x="6504375" y="2941850"/>
              <a:ext cx="6275" cy="20575"/>
            </a:xfrm>
            <a:custGeom>
              <a:rect b="b" l="l" r="r" t="t"/>
              <a:pathLst>
                <a:path extrusionOk="0" h="823" w="251">
                  <a:moveTo>
                    <a:pt x="131" y="1"/>
                  </a:moveTo>
                  <a:cubicBezTo>
                    <a:pt x="60" y="1"/>
                    <a:pt x="0" y="60"/>
                    <a:pt x="0" y="120"/>
                  </a:cubicBezTo>
                  <a:lnTo>
                    <a:pt x="0" y="691"/>
                  </a:lnTo>
                  <a:cubicBezTo>
                    <a:pt x="0" y="763"/>
                    <a:pt x="60" y="822"/>
                    <a:pt x="131" y="822"/>
                  </a:cubicBezTo>
                  <a:cubicBezTo>
                    <a:pt x="191" y="822"/>
                    <a:pt x="250" y="763"/>
                    <a:pt x="250" y="691"/>
                  </a:cubicBezTo>
                  <a:lnTo>
                    <a:pt x="250" y="120"/>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2" name="Google Shape;1442;p104"/>
            <p:cNvSpPr/>
            <p:nvPr/>
          </p:nvSpPr>
          <p:spPr>
            <a:xfrm>
              <a:off x="6513600" y="2932625"/>
              <a:ext cx="20275" cy="6275"/>
            </a:xfrm>
            <a:custGeom>
              <a:rect b="b" l="l" r="r" t="t"/>
              <a:pathLst>
                <a:path extrusionOk="0" h="251" w="811">
                  <a:moveTo>
                    <a:pt x="120" y="1"/>
                  </a:moveTo>
                  <a:cubicBezTo>
                    <a:pt x="48" y="1"/>
                    <a:pt x="0" y="60"/>
                    <a:pt x="0" y="132"/>
                  </a:cubicBezTo>
                  <a:cubicBezTo>
                    <a:pt x="0" y="191"/>
                    <a:pt x="48" y="251"/>
                    <a:pt x="120" y="251"/>
                  </a:cubicBezTo>
                  <a:lnTo>
                    <a:pt x="691" y="251"/>
                  </a:lnTo>
                  <a:cubicBezTo>
                    <a:pt x="762" y="251"/>
                    <a:pt x="810" y="191"/>
                    <a:pt x="810" y="132"/>
                  </a:cubicBezTo>
                  <a:cubicBezTo>
                    <a:pt x="810"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3" name="Google Shape;1443;p104"/>
            <p:cNvSpPr/>
            <p:nvPr/>
          </p:nvSpPr>
          <p:spPr>
            <a:xfrm>
              <a:off x="6480850" y="2932625"/>
              <a:ext cx="20275" cy="6275"/>
            </a:xfrm>
            <a:custGeom>
              <a:rect b="b" l="l" r="r" t="t"/>
              <a:pathLst>
                <a:path extrusionOk="0" h="251" w="811">
                  <a:moveTo>
                    <a:pt x="120" y="1"/>
                  </a:moveTo>
                  <a:cubicBezTo>
                    <a:pt x="48" y="1"/>
                    <a:pt x="1" y="60"/>
                    <a:pt x="1" y="132"/>
                  </a:cubicBezTo>
                  <a:cubicBezTo>
                    <a:pt x="1" y="191"/>
                    <a:pt x="48" y="251"/>
                    <a:pt x="120" y="251"/>
                  </a:cubicBezTo>
                  <a:lnTo>
                    <a:pt x="691" y="251"/>
                  </a:lnTo>
                  <a:cubicBezTo>
                    <a:pt x="763" y="251"/>
                    <a:pt x="810" y="191"/>
                    <a:pt x="810" y="132"/>
                  </a:cubicBezTo>
                  <a:cubicBezTo>
                    <a:pt x="810"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4" name="Google Shape;1444;p104"/>
            <p:cNvSpPr/>
            <p:nvPr/>
          </p:nvSpPr>
          <p:spPr>
            <a:xfrm>
              <a:off x="3037275" y="28722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5" name="Google Shape;1445;p104"/>
            <p:cNvSpPr/>
            <p:nvPr/>
          </p:nvSpPr>
          <p:spPr>
            <a:xfrm>
              <a:off x="3019700" y="2859100"/>
              <a:ext cx="124150" cy="114375"/>
            </a:xfrm>
            <a:custGeom>
              <a:rect b="b" l="l" r="r" t="t"/>
              <a:pathLst>
                <a:path extrusionOk="0" h="4575" w="4966">
                  <a:moveTo>
                    <a:pt x="2466" y="525"/>
                  </a:moveTo>
                  <a:cubicBezTo>
                    <a:pt x="3442" y="525"/>
                    <a:pt x="4228" y="1311"/>
                    <a:pt x="4228" y="2287"/>
                  </a:cubicBezTo>
                  <a:cubicBezTo>
                    <a:pt x="4228" y="3263"/>
                    <a:pt x="3442" y="4049"/>
                    <a:pt x="2466" y="4049"/>
                  </a:cubicBezTo>
                  <a:cubicBezTo>
                    <a:pt x="1501" y="4049"/>
                    <a:pt x="703" y="3263"/>
                    <a:pt x="703" y="2287"/>
                  </a:cubicBezTo>
                  <a:cubicBezTo>
                    <a:pt x="703" y="1311"/>
                    <a:pt x="1501" y="525"/>
                    <a:pt x="2466" y="525"/>
                  </a:cubicBezTo>
                  <a:close/>
                  <a:moveTo>
                    <a:pt x="2466" y="1"/>
                  </a:moveTo>
                  <a:cubicBezTo>
                    <a:pt x="1382" y="1"/>
                    <a:pt x="441" y="763"/>
                    <a:pt x="215" y="1835"/>
                  </a:cubicBezTo>
                  <a:cubicBezTo>
                    <a:pt x="1" y="2906"/>
                    <a:pt x="572" y="3978"/>
                    <a:pt x="1584" y="4394"/>
                  </a:cubicBezTo>
                  <a:cubicBezTo>
                    <a:pt x="1870" y="4517"/>
                    <a:pt x="2168" y="4575"/>
                    <a:pt x="2463" y="4575"/>
                  </a:cubicBezTo>
                  <a:cubicBezTo>
                    <a:pt x="3204" y="4575"/>
                    <a:pt x="3924" y="4208"/>
                    <a:pt x="4359" y="3561"/>
                  </a:cubicBezTo>
                  <a:cubicBezTo>
                    <a:pt x="4966" y="2656"/>
                    <a:pt x="4847" y="1442"/>
                    <a:pt x="4085" y="680"/>
                  </a:cubicBezTo>
                  <a:cubicBezTo>
                    <a:pt x="3656" y="239"/>
                    <a:pt x="3073" y="1"/>
                    <a:pt x="2466" y="1"/>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6" name="Google Shape;1446;p104"/>
            <p:cNvSpPr/>
            <p:nvPr/>
          </p:nvSpPr>
          <p:spPr>
            <a:xfrm>
              <a:off x="3303675" y="2912400"/>
              <a:ext cx="20550" cy="6275"/>
            </a:xfrm>
            <a:custGeom>
              <a:rect b="b" l="l" r="r" t="t"/>
              <a:pathLst>
                <a:path extrusionOk="0" h="251" w="822">
                  <a:moveTo>
                    <a:pt x="120" y="0"/>
                  </a:moveTo>
                  <a:cubicBezTo>
                    <a:pt x="48" y="0"/>
                    <a:pt x="0" y="60"/>
                    <a:pt x="0" y="131"/>
                  </a:cubicBezTo>
                  <a:cubicBezTo>
                    <a:pt x="0" y="191"/>
                    <a:pt x="60" y="250"/>
                    <a:pt x="120" y="250"/>
                  </a:cubicBezTo>
                  <a:lnTo>
                    <a:pt x="691" y="250"/>
                  </a:lnTo>
                  <a:cubicBezTo>
                    <a:pt x="762" y="250"/>
                    <a:pt x="822" y="191"/>
                    <a:pt x="822" y="131"/>
                  </a:cubicBezTo>
                  <a:cubicBezTo>
                    <a:pt x="822" y="60"/>
                    <a:pt x="762"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7" name="Google Shape;1447;p104"/>
            <p:cNvSpPr/>
            <p:nvPr/>
          </p:nvSpPr>
          <p:spPr>
            <a:xfrm>
              <a:off x="3271225" y="2912400"/>
              <a:ext cx="20275" cy="6300"/>
            </a:xfrm>
            <a:custGeom>
              <a:rect b="b" l="l" r="r" t="t"/>
              <a:pathLst>
                <a:path extrusionOk="0" h="252" w="811">
                  <a:moveTo>
                    <a:pt x="120" y="0"/>
                  </a:moveTo>
                  <a:cubicBezTo>
                    <a:pt x="48" y="0"/>
                    <a:pt x="1" y="60"/>
                    <a:pt x="1" y="131"/>
                  </a:cubicBezTo>
                  <a:cubicBezTo>
                    <a:pt x="1" y="191"/>
                    <a:pt x="48" y="250"/>
                    <a:pt x="120" y="250"/>
                  </a:cubicBezTo>
                  <a:lnTo>
                    <a:pt x="679" y="250"/>
                  </a:lnTo>
                  <a:cubicBezTo>
                    <a:pt x="686" y="251"/>
                    <a:pt x="692" y="252"/>
                    <a:pt x="698" y="252"/>
                  </a:cubicBezTo>
                  <a:cubicBezTo>
                    <a:pt x="761" y="252"/>
                    <a:pt x="810" y="196"/>
                    <a:pt x="810" y="131"/>
                  </a:cubicBezTo>
                  <a:cubicBezTo>
                    <a:pt x="810"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8" name="Google Shape;1448;p104"/>
            <p:cNvSpPr/>
            <p:nvPr/>
          </p:nvSpPr>
          <p:spPr>
            <a:xfrm>
              <a:off x="3294450" y="2921625"/>
              <a:ext cx="6275" cy="20550"/>
            </a:xfrm>
            <a:custGeom>
              <a:rect b="b" l="l" r="r" t="t"/>
              <a:pathLst>
                <a:path extrusionOk="0" h="822" w="251">
                  <a:moveTo>
                    <a:pt x="119" y="0"/>
                  </a:moveTo>
                  <a:cubicBezTo>
                    <a:pt x="48" y="0"/>
                    <a:pt x="0" y="60"/>
                    <a:pt x="0" y="131"/>
                  </a:cubicBezTo>
                  <a:lnTo>
                    <a:pt x="0" y="703"/>
                  </a:lnTo>
                  <a:cubicBezTo>
                    <a:pt x="0" y="762"/>
                    <a:pt x="60" y="822"/>
                    <a:pt x="119" y="822"/>
                  </a:cubicBezTo>
                  <a:cubicBezTo>
                    <a:pt x="191" y="822"/>
                    <a:pt x="250" y="762"/>
                    <a:pt x="250" y="703"/>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9" name="Google Shape;1449;p104"/>
            <p:cNvSpPr/>
            <p:nvPr/>
          </p:nvSpPr>
          <p:spPr>
            <a:xfrm>
              <a:off x="3294450" y="2888875"/>
              <a:ext cx="6275" cy="20575"/>
            </a:xfrm>
            <a:custGeom>
              <a:rect b="b" l="l" r="r" t="t"/>
              <a:pathLst>
                <a:path extrusionOk="0" h="823" w="251">
                  <a:moveTo>
                    <a:pt x="119" y="1"/>
                  </a:moveTo>
                  <a:cubicBezTo>
                    <a:pt x="48" y="1"/>
                    <a:pt x="0" y="60"/>
                    <a:pt x="0" y="132"/>
                  </a:cubicBezTo>
                  <a:lnTo>
                    <a:pt x="0" y="703"/>
                  </a:lnTo>
                  <a:cubicBezTo>
                    <a:pt x="0" y="763"/>
                    <a:pt x="60" y="822"/>
                    <a:pt x="119" y="822"/>
                  </a:cubicBezTo>
                  <a:cubicBezTo>
                    <a:pt x="191" y="822"/>
                    <a:pt x="250" y="775"/>
                    <a:pt x="250" y="703"/>
                  </a:cubicBezTo>
                  <a:lnTo>
                    <a:pt x="250" y="132"/>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0" name="Google Shape;1450;p104"/>
            <p:cNvSpPr/>
            <p:nvPr/>
          </p:nvSpPr>
          <p:spPr>
            <a:xfrm>
              <a:off x="410450" y="2952275"/>
              <a:ext cx="21750" cy="6275"/>
            </a:xfrm>
            <a:custGeom>
              <a:rect b="b" l="l" r="r" t="t"/>
              <a:pathLst>
                <a:path extrusionOk="0" h="251" w="870">
                  <a:moveTo>
                    <a:pt x="144" y="1"/>
                  </a:moveTo>
                  <a:cubicBezTo>
                    <a:pt x="1" y="13"/>
                    <a:pt x="1" y="239"/>
                    <a:pt x="144" y="251"/>
                  </a:cubicBezTo>
                  <a:lnTo>
                    <a:pt x="715" y="251"/>
                  </a:lnTo>
                  <a:cubicBezTo>
                    <a:pt x="870" y="239"/>
                    <a:pt x="870" y="13"/>
                    <a:pt x="71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1" name="Google Shape;1451;p104"/>
            <p:cNvSpPr/>
            <p:nvPr/>
          </p:nvSpPr>
          <p:spPr>
            <a:xfrm>
              <a:off x="377725" y="2952275"/>
              <a:ext cx="21750" cy="6275"/>
            </a:xfrm>
            <a:custGeom>
              <a:rect b="b" l="l" r="r" t="t"/>
              <a:pathLst>
                <a:path extrusionOk="0" h="251" w="870">
                  <a:moveTo>
                    <a:pt x="155" y="1"/>
                  </a:moveTo>
                  <a:cubicBezTo>
                    <a:pt x="0" y="13"/>
                    <a:pt x="0" y="239"/>
                    <a:pt x="155" y="251"/>
                  </a:cubicBezTo>
                  <a:lnTo>
                    <a:pt x="726" y="251"/>
                  </a:lnTo>
                  <a:cubicBezTo>
                    <a:pt x="869" y="239"/>
                    <a:pt x="869" y="13"/>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2" name="Google Shape;1452;p104"/>
            <p:cNvSpPr/>
            <p:nvPr/>
          </p:nvSpPr>
          <p:spPr>
            <a:xfrm>
              <a:off x="401825" y="2961875"/>
              <a:ext cx="6275" cy="20200"/>
            </a:xfrm>
            <a:custGeom>
              <a:rect b="b" l="l" r="r" t="t"/>
              <a:pathLst>
                <a:path extrusionOk="0" h="808" w="251">
                  <a:moveTo>
                    <a:pt x="125" y="1"/>
                  </a:moveTo>
                  <a:cubicBezTo>
                    <a:pt x="66" y="1"/>
                    <a:pt x="6" y="39"/>
                    <a:pt x="0" y="117"/>
                  </a:cubicBezTo>
                  <a:lnTo>
                    <a:pt x="0" y="688"/>
                  </a:lnTo>
                  <a:cubicBezTo>
                    <a:pt x="0" y="748"/>
                    <a:pt x="60" y="807"/>
                    <a:pt x="120" y="807"/>
                  </a:cubicBezTo>
                  <a:cubicBezTo>
                    <a:pt x="191" y="807"/>
                    <a:pt x="250" y="748"/>
                    <a:pt x="250" y="688"/>
                  </a:cubicBezTo>
                  <a:lnTo>
                    <a:pt x="250" y="117"/>
                  </a:lnTo>
                  <a:cubicBezTo>
                    <a:pt x="245" y="39"/>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3" name="Google Shape;1453;p104"/>
            <p:cNvSpPr/>
            <p:nvPr/>
          </p:nvSpPr>
          <p:spPr>
            <a:xfrm>
              <a:off x="401825" y="2929125"/>
              <a:ext cx="6275" cy="20200"/>
            </a:xfrm>
            <a:custGeom>
              <a:rect b="b" l="l" r="r" t="t"/>
              <a:pathLst>
                <a:path extrusionOk="0" h="808" w="251">
                  <a:moveTo>
                    <a:pt x="125" y="1"/>
                  </a:moveTo>
                  <a:cubicBezTo>
                    <a:pt x="66" y="1"/>
                    <a:pt x="6" y="40"/>
                    <a:pt x="0" y="117"/>
                  </a:cubicBezTo>
                  <a:lnTo>
                    <a:pt x="0" y="689"/>
                  </a:lnTo>
                  <a:cubicBezTo>
                    <a:pt x="0" y="760"/>
                    <a:pt x="60" y="808"/>
                    <a:pt x="120" y="808"/>
                  </a:cubicBezTo>
                  <a:cubicBezTo>
                    <a:pt x="191" y="808"/>
                    <a:pt x="250" y="760"/>
                    <a:pt x="250" y="689"/>
                  </a:cubicBezTo>
                  <a:lnTo>
                    <a:pt x="250" y="117"/>
                  </a:lnTo>
                  <a:cubicBezTo>
                    <a:pt x="245" y="40"/>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4" name="Google Shape;1454;p104"/>
            <p:cNvSpPr/>
            <p:nvPr/>
          </p:nvSpPr>
          <p:spPr>
            <a:xfrm>
              <a:off x="1548400" y="3026400"/>
              <a:ext cx="6275" cy="20550"/>
            </a:xfrm>
            <a:custGeom>
              <a:rect b="b" l="l" r="r" t="t"/>
              <a:pathLst>
                <a:path extrusionOk="0" h="822" w="251">
                  <a:moveTo>
                    <a:pt x="131" y="0"/>
                  </a:moveTo>
                  <a:cubicBezTo>
                    <a:pt x="60" y="0"/>
                    <a:pt x="0" y="48"/>
                    <a:pt x="0" y="119"/>
                  </a:cubicBezTo>
                  <a:lnTo>
                    <a:pt x="0" y="691"/>
                  </a:lnTo>
                  <a:cubicBezTo>
                    <a:pt x="0" y="762"/>
                    <a:pt x="60" y="822"/>
                    <a:pt x="131" y="822"/>
                  </a:cubicBezTo>
                  <a:cubicBezTo>
                    <a:pt x="191" y="822"/>
                    <a:pt x="250" y="762"/>
                    <a:pt x="250" y="691"/>
                  </a:cubicBezTo>
                  <a:lnTo>
                    <a:pt x="250" y="119"/>
                  </a:lnTo>
                  <a:cubicBezTo>
                    <a:pt x="250" y="48"/>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5" name="Google Shape;1455;p104"/>
            <p:cNvSpPr/>
            <p:nvPr/>
          </p:nvSpPr>
          <p:spPr>
            <a:xfrm>
              <a:off x="1548400" y="299365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6" name="Google Shape;1456;p104"/>
            <p:cNvSpPr/>
            <p:nvPr/>
          </p:nvSpPr>
          <p:spPr>
            <a:xfrm>
              <a:off x="1524875" y="3017175"/>
              <a:ext cx="20575" cy="6275"/>
            </a:xfrm>
            <a:custGeom>
              <a:rect b="b" l="l" r="r" t="t"/>
              <a:pathLst>
                <a:path extrusionOk="0" h="251" w="823">
                  <a:moveTo>
                    <a:pt x="132" y="0"/>
                  </a:moveTo>
                  <a:cubicBezTo>
                    <a:pt x="60" y="0"/>
                    <a:pt x="1" y="60"/>
                    <a:pt x="1" y="131"/>
                  </a:cubicBezTo>
                  <a:cubicBezTo>
                    <a:pt x="1" y="191"/>
                    <a:pt x="60" y="250"/>
                    <a:pt x="132" y="250"/>
                  </a:cubicBezTo>
                  <a:lnTo>
                    <a:pt x="703" y="250"/>
                  </a:lnTo>
                  <a:cubicBezTo>
                    <a:pt x="763" y="250"/>
                    <a:pt x="822" y="191"/>
                    <a:pt x="822" y="131"/>
                  </a:cubicBezTo>
                  <a:cubicBezTo>
                    <a:pt x="822" y="60"/>
                    <a:pt x="763"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7" name="Google Shape;1457;p104"/>
            <p:cNvSpPr/>
            <p:nvPr/>
          </p:nvSpPr>
          <p:spPr>
            <a:xfrm>
              <a:off x="1557625" y="3017175"/>
              <a:ext cx="20550" cy="6275"/>
            </a:xfrm>
            <a:custGeom>
              <a:rect b="b" l="l" r="r" t="t"/>
              <a:pathLst>
                <a:path extrusionOk="0" h="251" w="822">
                  <a:moveTo>
                    <a:pt x="131" y="0"/>
                  </a:moveTo>
                  <a:cubicBezTo>
                    <a:pt x="60" y="0"/>
                    <a:pt x="0" y="60"/>
                    <a:pt x="0" y="131"/>
                  </a:cubicBezTo>
                  <a:cubicBezTo>
                    <a:pt x="0" y="191"/>
                    <a:pt x="60" y="250"/>
                    <a:pt x="131" y="250"/>
                  </a:cubicBezTo>
                  <a:lnTo>
                    <a:pt x="703" y="250"/>
                  </a:lnTo>
                  <a:cubicBezTo>
                    <a:pt x="762" y="250"/>
                    <a:pt x="822" y="191"/>
                    <a:pt x="822" y="131"/>
                  </a:cubicBezTo>
                  <a:cubicBezTo>
                    <a:pt x="822" y="60"/>
                    <a:pt x="762"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8" name="Google Shape;1458;p104"/>
            <p:cNvSpPr/>
            <p:nvPr/>
          </p:nvSpPr>
          <p:spPr>
            <a:xfrm>
              <a:off x="1648400" y="2611475"/>
              <a:ext cx="490275" cy="358975"/>
            </a:xfrm>
            <a:custGeom>
              <a:rect b="b" l="l" r="r" t="t"/>
              <a:pathLst>
                <a:path extrusionOk="0" h="14359" w="19611">
                  <a:moveTo>
                    <a:pt x="1" y="0"/>
                  </a:moveTo>
                  <a:lnTo>
                    <a:pt x="13" y="12656"/>
                  </a:lnTo>
                  <a:cubicBezTo>
                    <a:pt x="13" y="13597"/>
                    <a:pt x="787" y="14359"/>
                    <a:pt x="1727" y="14359"/>
                  </a:cubicBezTo>
                  <a:lnTo>
                    <a:pt x="19610" y="14347"/>
                  </a:lnTo>
                  <a:lnTo>
                    <a:pt x="19610" y="13823"/>
                  </a:lnTo>
                  <a:lnTo>
                    <a:pt x="1727" y="13847"/>
                  </a:lnTo>
                  <a:cubicBezTo>
                    <a:pt x="1072" y="13847"/>
                    <a:pt x="537" y="13311"/>
                    <a:pt x="537" y="12656"/>
                  </a:cubicBezTo>
                  <a:lnTo>
                    <a:pt x="525"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9" name="Google Shape;1459;p104"/>
            <p:cNvSpPr/>
            <p:nvPr/>
          </p:nvSpPr>
          <p:spPr>
            <a:xfrm>
              <a:off x="2094600" y="2919525"/>
              <a:ext cx="87825" cy="88150"/>
            </a:xfrm>
            <a:custGeom>
              <a:rect b="b" l="l" r="r" t="t"/>
              <a:pathLst>
                <a:path extrusionOk="0" h="3526" w="3513">
                  <a:moveTo>
                    <a:pt x="1762" y="1"/>
                  </a:moveTo>
                  <a:cubicBezTo>
                    <a:pt x="786" y="1"/>
                    <a:pt x="0" y="799"/>
                    <a:pt x="0" y="1763"/>
                  </a:cubicBezTo>
                  <a:cubicBezTo>
                    <a:pt x="0" y="2739"/>
                    <a:pt x="786" y="3525"/>
                    <a:pt x="1762" y="3525"/>
                  </a:cubicBezTo>
                  <a:cubicBezTo>
                    <a:pt x="2727" y="3525"/>
                    <a:pt x="3513" y="2739"/>
                    <a:pt x="3513" y="1763"/>
                  </a:cubicBezTo>
                  <a:cubicBezTo>
                    <a:pt x="3513" y="799"/>
                    <a:pt x="2727"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0" name="Google Shape;1460;p104"/>
            <p:cNvSpPr/>
            <p:nvPr/>
          </p:nvSpPr>
          <p:spPr>
            <a:xfrm>
              <a:off x="2062150" y="2906725"/>
              <a:ext cx="133675" cy="114200"/>
            </a:xfrm>
            <a:custGeom>
              <a:rect b="b" l="l" r="r" t="t"/>
              <a:pathLst>
                <a:path extrusionOk="0" h="4568" w="5347">
                  <a:moveTo>
                    <a:pt x="3060" y="525"/>
                  </a:moveTo>
                  <a:cubicBezTo>
                    <a:pt x="4025" y="525"/>
                    <a:pt x="4811" y="1311"/>
                    <a:pt x="4811" y="2275"/>
                  </a:cubicBezTo>
                  <a:cubicBezTo>
                    <a:pt x="4811" y="3251"/>
                    <a:pt x="4025" y="4037"/>
                    <a:pt x="3060" y="4037"/>
                  </a:cubicBezTo>
                  <a:cubicBezTo>
                    <a:pt x="2084" y="4037"/>
                    <a:pt x="1298" y="3251"/>
                    <a:pt x="1298" y="2275"/>
                  </a:cubicBezTo>
                  <a:cubicBezTo>
                    <a:pt x="1298" y="1311"/>
                    <a:pt x="2084" y="525"/>
                    <a:pt x="3060" y="525"/>
                  </a:cubicBezTo>
                  <a:close/>
                  <a:moveTo>
                    <a:pt x="3082" y="1"/>
                  </a:moveTo>
                  <a:cubicBezTo>
                    <a:pt x="3075" y="1"/>
                    <a:pt x="3068" y="1"/>
                    <a:pt x="3060" y="1"/>
                  </a:cubicBezTo>
                  <a:cubicBezTo>
                    <a:pt x="1024" y="1"/>
                    <a:pt x="1" y="2454"/>
                    <a:pt x="1441" y="3894"/>
                  </a:cubicBezTo>
                  <a:cubicBezTo>
                    <a:pt x="1907" y="4360"/>
                    <a:pt x="2479" y="4568"/>
                    <a:pt x="3040" y="4568"/>
                  </a:cubicBezTo>
                  <a:cubicBezTo>
                    <a:pt x="4217" y="4568"/>
                    <a:pt x="5346" y="3653"/>
                    <a:pt x="5346" y="2275"/>
                  </a:cubicBezTo>
                  <a:cubicBezTo>
                    <a:pt x="5346" y="1020"/>
                    <a:pt x="4334" y="1"/>
                    <a:pt x="3082" y="1"/>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1" name="Google Shape;1461;p104"/>
            <p:cNvSpPr/>
            <p:nvPr/>
          </p:nvSpPr>
          <p:spPr>
            <a:xfrm>
              <a:off x="1880875" y="2744225"/>
              <a:ext cx="918900" cy="109850"/>
            </a:xfrm>
            <a:custGeom>
              <a:rect b="b" l="l" r="r" t="t"/>
              <a:pathLst>
                <a:path extrusionOk="0" h="4394" w="36756">
                  <a:moveTo>
                    <a:pt x="22599" y="0"/>
                  </a:moveTo>
                  <a:lnTo>
                    <a:pt x="1" y="24"/>
                  </a:lnTo>
                  <a:lnTo>
                    <a:pt x="1" y="548"/>
                  </a:lnTo>
                  <a:lnTo>
                    <a:pt x="22599" y="524"/>
                  </a:lnTo>
                  <a:cubicBezTo>
                    <a:pt x="23254" y="524"/>
                    <a:pt x="23789" y="1060"/>
                    <a:pt x="23789" y="1715"/>
                  </a:cubicBezTo>
                  <a:lnTo>
                    <a:pt x="23789" y="2691"/>
                  </a:lnTo>
                  <a:cubicBezTo>
                    <a:pt x="23789" y="3632"/>
                    <a:pt x="24551" y="4394"/>
                    <a:pt x="25492" y="4394"/>
                  </a:cubicBezTo>
                  <a:lnTo>
                    <a:pt x="36755" y="4382"/>
                  </a:lnTo>
                  <a:lnTo>
                    <a:pt x="36755" y="3870"/>
                  </a:lnTo>
                  <a:lnTo>
                    <a:pt x="25492" y="3870"/>
                  </a:lnTo>
                  <a:cubicBezTo>
                    <a:pt x="24837" y="3870"/>
                    <a:pt x="24301" y="3346"/>
                    <a:pt x="24301" y="2679"/>
                  </a:cubicBezTo>
                  <a:lnTo>
                    <a:pt x="24301" y="1715"/>
                  </a:lnTo>
                  <a:cubicBezTo>
                    <a:pt x="24301" y="774"/>
                    <a:pt x="23539" y="12"/>
                    <a:pt x="22599"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2" name="Google Shape;1462;p104"/>
            <p:cNvSpPr/>
            <p:nvPr/>
          </p:nvSpPr>
          <p:spPr>
            <a:xfrm>
              <a:off x="2755975" y="2803150"/>
              <a:ext cx="87850" cy="88125"/>
            </a:xfrm>
            <a:custGeom>
              <a:rect b="b" l="l" r="r" t="t"/>
              <a:pathLst>
                <a:path extrusionOk="0" h="3525" w="3514">
                  <a:moveTo>
                    <a:pt x="1763" y="1"/>
                  </a:moveTo>
                  <a:cubicBezTo>
                    <a:pt x="787" y="1"/>
                    <a:pt x="1" y="798"/>
                    <a:pt x="1" y="1763"/>
                  </a:cubicBezTo>
                  <a:cubicBezTo>
                    <a:pt x="1" y="2739"/>
                    <a:pt x="787" y="3525"/>
                    <a:pt x="1763" y="3525"/>
                  </a:cubicBezTo>
                  <a:cubicBezTo>
                    <a:pt x="2728" y="3525"/>
                    <a:pt x="3513" y="2739"/>
                    <a:pt x="3513" y="1763"/>
                  </a:cubicBezTo>
                  <a:cubicBezTo>
                    <a:pt x="3513" y="798"/>
                    <a:pt x="2728"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3" name="Google Shape;1463;p104"/>
            <p:cNvSpPr/>
            <p:nvPr/>
          </p:nvSpPr>
          <p:spPr>
            <a:xfrm>
              <a:off x="2742900" y="2790050"/>
              <a:ext cx="133375" cy="114275"/>
            </a:xfrm>
            <a:custGeom>
              <a:rect b="b" l="l" r="r" t="t"/>
              <a:pathLst>
                <a:path extrusionOk="0" h="4571" w="5335">
                  <a:moveTo>
                    <a:pt x="2286" y="525"/>
                  </a:moveTo>
                  <a:cubicBezTo>
                    <a:pt x="3239" y="560"/>
                    <a:pt x="3989" y="1334"/>
                    <a:pt x="3989" y="2287"/>
                  </a:cubicBezTo>
                  <a:cubicBezTo>
                    <a:pt x="3989" y="3239"/>
                    <a:pt x="3239" y="4025"/>
                    <a:pt x="2286" y="4049"/>
                  </a:cubicBezTo>
                  <a:cubicBezTo>
                    <a:pt x="1322" y="4025"/>
                    <a:pt x="572" y="3239"/>
                    <a:pt x="572" y="2287"/>
                  </a:cubicBezTo>
                  <a:cubicBezTo>
                    <a:pt x="572" y="1334"/>
                    <a:pt x="1322" y="560"/>
                    <a:pt x="2286" y="525"/>
                  </a:cubicBezTo>
                  <a:close/>
                  <a:moveTo>
                    <a:pt x="2286" y="1"/>
                  </a:moveTo>
                  <a:lnTo>
                    <a:pt x="2286" y="13"/>
                  </a:lnTo>
                  <a:cubicBezTo>
                    <a:pt x="2279" y="13"/>
                    <a:pt x="2271" y="13"/>
                    <a:pt x="2264" y="13"/>
                  </a:cubicBezTo>
                  <a:cubicBezTo>
                    <a:pt x="1001" y="13"/>
                    <a:pt x="0" y="1032"/>
                    <a:pt x="0" y="2299"/>
                  </a:cubicBezTo>
                  <a:cubicBezTo>
                    <a:pt x="0" y="3666"/>
                    <a:pt x="1124" y="4571"/>
                    <a:pt x="2294" y="4571"/>
                  </a:cubicBezTo>
                  <a:cubicBezTo>
                    <a:pt x="2857" y="4571"/>
                    <a:pt x="3430" y="4362"/>
                    <a:pt x="3893" y="3894"/>
                  </a:cubicBezTo>
                  <a:cubicBezTo>
                    <a:pt x="5334" y="2453"/>
                    <a:pt x="4310" y="1"/>
                    <a:pt x="2286"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4" name="Google Shape;1464;p104"/>
            <p:cNvSpPr/>
            <p:nvPr/>
          </p:nvSpPr>
          <p:spPr>
            <a:xfrm>
              <a:off x="1836825" y="2707300"/>
              <a:ext cx="88125" cy="88150"/>
            </a:xfrm>
            <a:custGeom>
              <a:rect b="b" l="l" r="r" t="t"/>
              <a:pathLst>
                <a:path extrusionOk="0" h="3526" w="3525">
                  <a:moveTo>
                    <a:pt x="1763" y="1"/>
                  </a:moveTo>
                  <a:cubicBezTo>
                    <a:pt x="786" y="1"/>
                    <a:pt x="0" y="799"/>
                    <a:pt x="0" y="1763"/>
                  </a:cubicBezTo>
                  <a:cubicBezTo>
                    <a:pt x="0" y="2739"/>
                    <a:pt x="786" y="3525"/>
                    <a:pt x="1763" y="3525"/>
                  </a:cubicBezTo>
                  <a:cubicBezTo>
                    <a:pt x="2739" y="3525"/>
                    <a:pt x="3525" y="2739"/>
                    <a:pt x="3525" y="1763"/>
                  </a:cubicBezTo>
                  <a:cubicBezTo>
                    <a:pt x="3525" y="799"/>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5" name="Google Shape;1465;p104"/>
            <p:cNvSpPr/>
            <p:nvPr/>
          </p:nvSpPr>
          <p:spPr>
            <a:xfrm>
              <a:off x="1804375" y="2694200"/>
              <a:ext cx="133675" cy="114500"/>
            </a:xfrm>
            <a:custGeom>
              <a:rect b="b" l="l" r="r" t="t"/>
              <a:pathLst>
                <a:path extrusionOk="0" h="4580" w="5347">
                  <a:moveTo>
                    <a:pt x="3061" y="525"/>
                  </a:moveTo>
                  <a:cubicBezTo>
                    <a:pt x="4013" y="561"/>
                    <a:pt x="4775" y="1334"/>
                    <a:pt x="4775" y="2287"/>
                  </a:cubicBezTo>
                  <a:cubicBezTo>
                    <a:pt x="4775" y="3239"/>
                    <a:pt x="4013" y="4025"/>
                    <a:pt x="3061" y="4049"/>
                  </a:cubicBezTo>
                  <a:cubicBezTo>
                    <a:pt x="2108" y="4025"/>
                    <a:pt x="1346" y="3239"/>
                    <a:pt x="1346" y="2287"/>
                  </a:cubicBezTo>
                  <a:cubicBezTo>
                    <a:pt x="1346" y="1334"/>
                    <a:pt x="2108" y="561"/>
                    <a:pt x="3061" y="525"/>
                  </a:cubicBezTo>
                  <a:close/>
                  <a:moveTo>
                    <a:pt x="3061" y="1"/>
                  </a:moveTo>
                  <a:cubicBezTo>
                    <a:pt x="1025" y="1"/>
                    <a:pt x="1" y="2466"/>
                    <a:pt x="1441" y="3906"/>
                  </a:cubicBezTo>
                  <a:cubicBezTo>
                    <a:pt x="1907" y="4372"/>
                    <a:pt x="2479" y="4580"/>
                    <a:pt x="3040" y="4580"/>
                  </a:cubicBezTo>
                  <a:cubicBezTo>
                    <a:pt x="4217" y="4580"/>
                    <a:pt x="5347" y="3665"/>
                    <a:pt x="5347" y="2287"/>
                  </a:cubicBezTo>
                  <a:cubicBezTo>
                    <a:pt x="5335" y="1025"/>
                    <a:pt x="4323" y="1"/>
                    <a:pt x="3061"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6" name="Google Shape;1466;p104"/>
            <p:cNvSpPr/>
            <p:nvPr/>
          </p:nvSpPr>
          <p:spPr>
            <a:xfrm>
              <a:off x="1424575" y="2611475"/>
              <a:ext cx="13425" cy="220575"/>
            </a:xfrm>
            <a:custGeom>
              <a:rect b="b" l="l" r="r" t="t"/>
              <a:pathLst>
                <a:path extrusionOk="0" h="8823" w="537">
                  <a:moveTo>
                    <a:pt x="0" y="0"/>
                  </a:moveTo>
                  <a:lnTo>
                    <a:pt x="12" y="8823"/>
                  </a:lnTo>
                  <a:lnTo>
                    <a:pt x="536" y="8811"/>
                  </a:ln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7" name="Google Shape;1467;p104"/>
            <p:cNvSpPr/>
            <p:nvPr/>
          </p:nvSpPr>
          <p:spPr>
            <a:xfrm>
              <a:off x="1387375" y="2787675"/>
              <a:ext cx="88125" cy="88125"/>
            </a:xfrm>
            <a:custGeom>
              <a:rect b="b" l="l" r="r" t="t"/>
              <a:pathLst>
                <a:path extrusionOk="0" h="3525" w="3525">
                  <a:moveTo>
                    <a:pt x="1762" y="0"/>
                  </a:moveTo>
                  <a:cubicBezTo>
                    <a:pt x="786" y="0"/>
                    <a:pt x="0" y="798"/>
                    <a:pt x="0" y="1763"/>
                  </a:cubicBezTo>
                  <a:cubicBezTo>
                    <a:pt x="0" y="2739"/>
                    <a:pt x="786" y="3525"/>
                    <a:pt x="1762" y="3525"/>
                  </a:cubicBezTo>
                  <a:cubicBezTo>
                    <a:pt x="2727" y="3525"/>
                    <a:pt x="3524" y="2739"/>
                    <a:pt x="3524" y="1763"/>
                  </a:cubicBezTo>
                  <a:cubicBezTo>
                    <a:pt x="3524" y="798"/>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8" name="Google Shape;1468;p104"/>
            <p:cNvSpPr/>
            <p:nvPr/>
          </p:nvSpPr>
          <p:spPr>
            <a:xfrm>
              <a:off x="1354700" y="2774875"/>
              <a:ext cx="133600" cy="114200"/>
            </a:xfrm>
            <a:custGeom>
              <a:rect b="b" l="l" r="r" t="t"/>
              <a:pathLst>
                <a:path extrusionOk="0" h="4568" w="5344">
                  <a:moveTo>
                    <a:pt x="3069" y="524"/>
                  </a:moveTo>
                  <a:cubicBezTo>
                    <a:pt x="4034" y="524"/>
                    <a:pt x="4819" y="1310"/>
                    <a:pt x="4819" y="2275"/>
                  </a:cubicBezTo>
                  <a:cubicBezTo>
                    <a:pt x="4819" y="3251"/>
                    <a:pt x="4034" y="4037"/>
                    <a:pt x="3069" y="4037"/>
                  </a:cubicBezTo>
                  <a:cubicBezTo>
                    <a:pt x="2093" y="4037"/>
                    <a:pt x="1307" y="3251"/>
                    <a:pt x="1307" y="2275"/>
                  </a:cubicBezTo>
                  <a:cubicBezTo>
                    <a:pt x="1307" y="1310"/>
                    <a:pt x="2093" y="524"/>
                    <a:pt x="3069" y="524"/>
                  </a:cubicBezTo>
                  <a:close/>
                  <a:moveTo>
                    <a:pt x="3079" y="0"/>
                  </a:moveTo>
                  <a:cubicBezTo>
                    <a:pt x="3073" y="0"/>
                    <a:pt x="3067" y="0"/>
                    <a:pt x="3061" y="0"/>
                  </a:cubicBezTo>
                  <a:lnTo>
                    <a:pt x="3061" y="0"/>
                  </a:lnTo>
                  <a:cubicBezTo>
                    <a:pt x="3059" y="0"/>
                    <a:pt x="3057" y="0"/>
                    <a:pt x="3054" y="0"/>
                  </a:cubicBezTo>
                  <a:cubicBezTo>
                    <a:pt x="1016" y="0"/>
                    <a:pt x="1" y="2457"/>
                    <a:pt x="1438" y="3894"/>
                  </a:cubicBezTo>
                  <a:cubicBezTo>
                    <a:pt x="1903" y="4359"/>
                    <a:pt x="2476" y="4567"/>
                    <a:pt x="3037" y="4567"/>
                  </a:cubicBezTo>
                  <a:cubicBezTo>
                    <a:pt x="4214" y="4567"/>
                    <a:pt x="5343" y="3653"/>
                    <a:pt x="5343" y="2275"/>
                  </a:cubicBezTo>
                  <a:cubicBezTo>
                    <a:pt x="5343" y="1020"/>
                    <a:pt x="4331" y="0"/>
                    <a:pt x="3079"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9" name="Google Shape;1469;p104"/>
            <p:cNvSpPr/>
            <p:nvPr/>
          </p:nvSpPr>
          <p:spPr>
            <a:xfrm>
              <a:off x="643225" y="2611475"/>
              <a:ext cx="440850" cy="275050"/>
            </a:xfrm>
            <a:custGeom>
              <a:rect b="b" l="l" r="r" t="t"/>
              <a:pathLst>
                <a:path extrusionOk="0" h="11002" w="17634">
                  <a:moveTo>
                    <a:pt x="12" y="0"/>
                  </a:moveTo>
                  <a:lnTo>
                    <a:pt x="12" y="4739"/>
                  </a:lnTo>
                  <a:cubicBezTo>
                    <a:pt x="0" y="5536"/>
                    <a:pt x="643" y="6167"/>
                    <a:pt x="1441" y="6179"/>
                  </a:cubicBezTo>
                  <a:lnTo>
                    <a:pt x="4715" y="6179"/>
                  </a:lnTo>
                  <a:cubicBezTo>
                    <a:pt x="5215" y="6179"/>
                    <a:pt x="5620" y="6584"/>
                    <a:pt x="5620" y="7084"/>
                  </a:cubicBezTo>
                  <a:lnTo>
                    <a:pt x="5620" y="9573"/>
                  </a:lnTo>
                  <a:cubicBezTo>
                    <a:pt x="5620" y="10358"/>
                    <a:pt x="6263" y="11001"/>
                    <a:pt x="7049" y="11001"/>
                  </a:cubicBezTo>
                  <a:lnTo>
                    <a:pt x="17634" y="10989"/>
                  </a:lnTo>
                  <a:lnTo>
                    <a:pt x="17634" y="10477"/>
                  </a:lnTo>
                  <a:lnTo>
                    <a:pt x="7049" y="10477"/>
                  </a:lnTo>
                  <a:cubicBezTo>
                    <a:pt x="6549" y="10477"/>
                    <a:pt x="6144" y="10073"/>
                    <a:pt x="6144" y="9573"/>
                  </a:cubicBezTo>
                  <a:lnTo>
                    <a:pt x="6144" y="7084"/>
                  </a:lnTo>
                  <a:cubicBezTo>
                    <a:pt x="6144" y="6298"/>
                    <a:pt x="5501" y="5655"/>
                    <a:pt x="4715" y="5655"/>
                  </a:cubicBezTo>
                  <a:lnTo>
                    <a:pt x="1441" y="5655"/>
                  </a:lnTo>
                  <a:cubicBezTo>
                    <a:pt x="941" y="5655"/>
                    <a:pt x="536" y="5251"/>
                    <a:pt x="536" y="4751"/>
                  </a:cubicBezTo>
                  <a:lnTo>
                    <a:pt x="536" y="0"/>
                  </a:ln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0" name="Google Shape;1470;p104"/>
            <p:cNvSpPr/>
            <p:nvPr/>
          </p:nvSpPr>
          <p:spPr>
            <a:xfrm>
              <a:off x="1025125" y="2835900"/>
              <a:ext cx="88125" cy="88125"/>
            </a:xfrm>
            <a:custGeom>
              <a:rect b="b" l="l" r="r" t="t"/>
              <a:pathLst>
                <a:path extrusionOk="0" h="3525" w="3525">
                  <a:moveTo>
                    <a:pt x="1762" y="0"/>
                  </a:moveTo>
                  <a:cubicBezTo>
                    <a:pt x="786" y="0"/>
                    <a:pt x="0" y="786"/>
                    <a:pt x="0" y="1762"/>
                  </a:cubicBezTo>
                  <a:cubicBezTo>
                    <a:pt x="0" y="2739"/>
                    <a:pt x="786" y="3525"/>
                    <a:pt x="1762" y="3525"/>
                  </a:cubicBezTo>
                  <a:cubicBezTo>
                    <a:pt x="2727" y="3525"/>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1" name="Google Shape;1471;p104"/>
            <p:cNvSpPr/>
            <p:nvPr/>
          </p:nvSpPr>
          <p:spPr>
            <a:xfrm>
              <a:off x="992700" y="2822800"/>
              <a:ext cx="133650" cy="114350"/>
            </a:xfrm>
            <a:custGeom>
              <a:rect b="b" l="l" r="r" t="t"/>
              <a:pathLst>
                <a:path extrusionOk="0" h="4574" w="5346">
                  <a:moveTo>
                    <a:pt x="3047" y="0"/>
                  </a:moveTo>
                  <a:cubicBezTo>
                    <a:pt x="3049" y="0"/>
                    <a:pt x="3051" y="0"/>
                    <a:pt x="3053" y="0"/>
                  </a:cubicBezTo>
                  <a:lnTo>
                    <a:pt x="3053" y="0"/>
                  </a:lnTo>
                  <a:cubicBezTo>
                    <a:pt x="3055" y="0"/>
                    <a:pt x="3057" y="0"/>
                    <a:pt x="3059" y="0"/>
                  </a:cubicBezTo>
                  <a:close/>
                  <a:moveTo>
                    <a:pt x="3059" y="524"/>
                  </a:moveTo>
                  <a:cubicBezTo>
                    <a:pt x="4024" y="524"/>
                    <a:pt x="4809" y="1310"/>
                    <a:pt x="4809" y="2286"/>
                  </a:cubicBezTo>
                  <a:cubicBezTo>
                    <a:pt x="4809" y="3263"/>
                    <a:pt x="4024" y="4049"/>
                    <a:pt x="3059" y="4049"/>
                  </a:cubicBezTo>
                  <a:cubicBezTo>
                    <a:pt x="2083" y="4049"/>
                    <a:pt x="1297" y="3263"/>
                    <a:pt x="1297" y="2286"/>
                  </a:cubicBezTo>
                  <a:cubicBezTo>
                    <a:pt x="1297" y="1310"/>
                    <a:pt x="2083" y="524"/>
                    <a:pt x="3059" y="524"/>
                  </a:cubicBezTo>
                  <a:close/>
                  <a:moveTo>
                    <a:pt x="3053" y="0"/>
                  </a:moveTo>
                  <a:lnTo>
                    <a:pt x="3053" y="0"/>
                  </a:lnTo>
                  <a:cubicBezTo>
                    <a:pt x="1021" y="5"/>
                    <a:pt x="1" y="2466"/>
                    <a:pt x="1440" y="3906"/>
                  </a:cubicBezTo>
                  <a:cubicBezTo>
                    <a:pt x="1905" y="4367"/>
                    <a:pt x="2477" y="4574"/>
                    <a:pt x="3039" y="4574"/>
                  </a:cubicBezTo>
                  <a:cubicBezTo>
                    <a:pt x="4216" y="4574"/>
                    <a:pt x="5345" y="3665"/>
                    <a:pt x="5345" y="2286"/>
                  </a:cubicBezTo>
                  <a:cubicBezTo>
                    <a:pt x="5333" y="1026"/>
                    <a:pt x="4313" y="4"/>
                    <a:pt x="3053"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2" name="Google Shape;1472;p104"/>
            <p:cNvSpPr/>
            <p:nvPr/>
          </p:nvSpPr>
          <p:spPr>
            <a:xfrm>
              <a:off x="2355650" y="2611475"/>
              <a:ext cx="87825" cy="41675"/>
            </a:xfrm>
            <a:custGeom>
              <a:rect b="b" l="l" r="r" t="t"/>
              <a:pathLst>
                <a:path extrusionOk="0" h="1667" w="3513">
                  <a:moveTo>
                    <a:pt x="0" y="0"/>
                  </a:moveTo>
                  <a:cubicBezTo>
                    <a:pt x="48" y="941"/>
                    <a:pt x="834" y="1667"/>
                    <a:pt x="1774" y="1667"/>
                  </a:cubicBezTo>
                  <a:cubicBezTo>
                    <a:pt x="2703" y="1667"/>
                    <a:pt x="3465" y="929"/>
                    <a:pt x="351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3" name="Google Shape;1473;p104"/>
            <p:cNvSpPr/>
            <p:nvPr/>
          </p:nvSpPr>
          <p:spPr>
            <a:xfrm>
              <a:off x="2342550" y="2611475"/>
              <a:ext cx="114025" cy="54775"/>
            </a:xfrm>
            <a:custGeom>
              <a:rect b="b" l="l" r="r" t="t"/>
              <a:pathLst>
                <a:path extrusionOk="0" h="2191" w="4561">
                  <a:moveTo>
                    <a:pt x="0" y="0"/>
                  </a:moveTo>
                  <a:cubicBezTo>
                    <a:pt x="60" y="1226"/>
                    <a:pt x="1060" y="2191"/>
                    <a:pt x="2298" y="2191"/>
                  </a:cubicBezTo>
                  <a:cubicBezTo>
                    <a:pt x="2893" y="2191"/>
                    <a:pt x="3477" y="1953"/>
                    <a:pt x="3905" y="1524"/>
                  </a:cubicBezTo>
                  <a:cubicBezTo>
                    <a:pt x="4310" y="1119"/>
                    <a:pt x="4548" y="572"/>
                    <a:pt x="4560" y="0"/>
                  </a:cubicBezTo>
                  <a:lnTo>
                    <a:pt x="4036" y="0"/>
                  </a:lnTo>
                  <a:cubicBezTo>
                    <a:pt x="3989" y="929"/>
                    <a:pt x="3227" y="1667"/>
                    <a:pt x="2298" y="1667"/>
                  </a:cubicBezTo>
                  <a:cubicBezTo>
                    <a:pt x="1358" y="1667"/>
                    <a:pt x="572" y="941"/>
                    <a:pt x="524"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4" name="Google Shape;1474;p104"/>
            <p:cNvSpPr/>
            <p:nvPr/>
          </p:nvSpPr>
          <p:spPr>
            <a:xfrm>
              <a:off x="2069750" y="2649825"/>
              <a:ext cx="22500" cy="6350"/>
            </a:xfrm>
            <a:custGeom>
              <a:rect b="b" l="l" r="r" t="t"/>
              <a:pathLst>
                <a:path extrusionOk="0" h="254" w="900">
                  <a:moveTo>
                    <a:pt x="153" y="1"/>
                  </a:moveTo>
                  <a:cubicBezTo>
                    <a:pt x="1" y="1"/>
                    <a:pt x="1" y="253"/>
                    <a:pt x="153" y="253"/>
                  </a:cubicBezTo>
                  <a:cubicBezTo>
                    <a:pt x="159" y="253"/>
                    <a:pt x="166" y="253"/>
                    <a:pt x="173" y="252"/>
                  </a:cubicBezTo>
                  <a:lnTo>
                    <a:pt x="744" y="252"/>
                  </a:lnTo>
                  <a:cubicBezTo>
                    <a:pt x="899" y="240"/>
                    <a:pt x="899" y="14"/>
                    <a:pt x="744" y="2"/>
                  </a:cubicBezTo>
                  <a:lnTo>
                    <a:pt x="173" y="2"/>
                  </a:lnTo>
                  <a:cubicBezTo>
                    <a:pt x="166" y="1"/>
                    <a:pt x="159" y="1"/>
                    <a:pt x="15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5" name="Google Shape;1475;p104"/>
            <p:cNvSpPr/>
            <p:nvPr/>
          </p:nvSpPr>
          <p:spPr>
            <a:xfrm>
              <a:off x="2037025" y="2649825"/>
              <a:ext cx="22475" cy="6350"/>
            </a:xfrm>
            <a:custGeom>
              <a:rect b="b" l="l" r="r" t="t"/>
              <a:pathLst>
                <a:path extrusionOk="0" h="254" w="899">
                  <a:moveTo>
                    <a:pt x="163" y="1"/>
                  </a:moveTo>
                  <a:cubicBezTo>
                    <a:pt x="1" y="1"/>
                    <a:pt x="1" y="253"/>
                    <a:pt x="163" y="253"/>
                  </a:cubicBezTo>
                  <a:cubicBezTo>
                    <a:pt x="170" y="253"/>
                    <a:pt x="177" y="253"/>
                    <a:pt x="184" y="252"/>
                  </a:cubicBezTo>
                  <a:lnTo>
                    <a:pt x="744" y="252"/>
                  </a:lnTo>
                  <a:cubicBezTo>
                    <a:pt x="898" y="240"/>
                    <a:pt x="898" y="14"/>
                    <a:pt x="744" y="2"/>
                  </a:cubicBezTo>
                  <a:lnTo>
                    <a:pt x="184" y="2"/>
                  </a:lnTo>
                  <a:cubicBezTo>
                    <a:pt x="177" y="1"/>
                    <a:pt x="170" y="1"/>
                    <a:pt x="16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6" name="Google Shape;1476;p104"/>
            <p:cNvSpPr/>
            <p:nvPr/>
          </p:nvSpPr>
          <p:spPr>
            <a:xfrm>
              <a:off x="2061850" y="2659050"/>
              <a:ext cx="6275" cy="20300"/>
            </a:xfrm>
            <a:custGeom>
              <a:rect b="b" l="l" r="r" t="t"/>
              <a:pathLst>
                <a:path extrusionOk="0" h="812" w="251">
                  <a:moveTo>
                    <a:pt x="113" y="0"/>
                  </a:moveTo>
                  <a:cubicBezTo>
                    <a:pt x="50" y="0"/>
                    <a:pt x="1" y="56"/>
                    <a:pt x="1" y="121"/>
                  </a:cubicBezTo>
                  <a:lnTo>
                    <a:pt x="1" y="693"/>
                  </a:lnTo>
                  <a:cubicBezTo>
                    <a:pt x="1" y="764"/>
                    <a:pt x="60" y="812"/>
                    <a:pt x="132" y="812"/>
                  </a:cubicBezTo>
                  <a:cubicBezTo>
                    <a:pt x="191" y="812"/>
                    <a:pt x="251" y="764"/>
                    <a:pt x="251" y="693"/>
                  </a:cubicBezTo>
                  <a:lnTo>
                    <a:pt x="251" y="121"/>
                  </a:lnTo>
                  <a:cubicBezTo>
                    <a:pt x="251" y="50"/>
                    <a:pt x="191" y="2"/>
                    <a:pt x="132" y="2"/>
                  </a:cubicBez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7" name="Google Shape;1477;p104"/>
            <p:cNvSpPr/>
            <p:nvPr/>
          </p:nvSpPr>
          <p:spPr>
            <a:xfrm>
              <a:off x="2061850" y="2626350"/>
              <a:ext cx="6275" cy="20250"/>
            </a:xfrm>
            <a:custGeom>
              <a:rect b="b" l="l" r="r" t="t"/>
              <a:pathLst>
                <a:path extrusionOk="0" h="810" w="251">
                  <a:moveTo>
                    <a:pt x="132" y="0"/>
                  </a:moveTo>
                  <a:cubicBezTo>
                    <a:pt x="60" y="0"/>
                    <a:pt x="1" y="48"/>
                    <a:pt x="1" y="119"/>
                  </a:cubicBezTo>
                  <a:lnTo>
                    <a:pt x="1" y="691"/>
                  </a:lnTo>
                  <a:cubicBezTo>
                    <a:pt x="1" y="762"/>
                    <a:pt x="60" y="810"/>
                    <a:pt x="132" y="810"/>
                  </a:cubicBezTo>
                  <a:cubicBezTo>
                    <a:pt x="191" y="810"/>
                    <a:pt x="251" y="762"/>
                    <a:pt x="251" y="691"/>
                  </a:cubicBezTo>
                  <a:lnTo>
                    <a:pt x="251" y="119"/>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8" name="Google Shape;1478;p104"/>
            <p:cNvSpPr/>
            <p:nvPr/>
          </p:nvSpPr>
          <p:spPr>
            <a:xfrm>
              <a:off x="2345825" y="2984425"/>
              <a:ext cx="21750" cy="6275"/>
            </a:xfrm>
            <a:custGeom>
              <a:rect b="b" l="l" r="r" t="t"/>
              <a:pathLst>
                <a:path extrusionOk="0" h="251" w="870">
                  <a:moveTo>
                    <a:pt x="155" y="1"/>
                  </a:moveTo>
                  <a:cubicBezTo>
                    <a:pt x="0" y="24"/>
                    <a:pt x="0" y="239"/>
                    <a:pt x="155" y="251"/>
                  </a:cubicBezTo>
                  <a:lnTo>
                    <a:pt x="726" y="251"/>
                  </a:lnTo>
                  <a:cubicBezTo>
                    <a:pt x="869" y="239"/>
                    <a:pt x="869" y="24"/>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9" name="Google Shape;1479;p104"/>
            <p:cNvSpPr/>
            <p:nvPr/>
          </p:nvSpPr>
          <p:spPr>
            <a:xfrm>
              <a:off x="2313075" y="2984425"/>
              <a:ext cx="22550" cy="6300"/>
            </a:xfrm>
            <a:custGeom>
              <a:rect b="b" l="l" r="r" t="t"/>
              <a:pathLst>
                <a:path extrusionOk="0" h="252" w="902">
                  <a:moveTo>
                    <a:pt x="737" y="0"/>
                  </a:moveTo>
                  <a:cubicBezTo>
                    <a:pt x="734" y="0"/>
                    <a:pt x="730" y="0"/>
                    <a:pt x="727" y="1"/>
                  </a:cubicBezTo>
                  <a:lnTo>
                    <a:pt x="155" y="1"/>
                  </a:lnTo>
                  <a:cubicBezTo>
                    <a:pt x="0" y="24"/>
                    <a:pt x="0" y="239"/>
                    <a:pt x="155" y="251"/>
                  </a:cubicBezTo>
                  <a:lnTo>
                    <a:pt x="727" y="251"/>
                  </a:lnTo>
                  <a:cubicBezTo>
                    <a:pt x="734" y="251"/>
                    <a:pt x="741" y="252"/>
                    <a:pt x="747" y="252"/>
                  </a:cubicBezTo>
                  <a:cubicBezTo>
                    <a:pt x="902" y="252"/>
                    <a:pt x="898" y="0"/>
                    <a:pt x="73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0" name="Google Shape;1480;p104"/>
            <p:cNvSpPr/>
            <p:nvPr/>
          </p:nvSpPr>
          <p:spPr>
            <a:xfrm>
              <a:off x="2337175" y="2993650"/>
              <a:ext cx="6275" cy="20575"/>
            </a:xfrm>
            <a:custGeom>
              <a:rect b="b" l="l" r="r" t="t"/>
              <a:pathLst>
                <a:path extrusionOk="0" h="823" w="251">
                  <a:moveTo>
                    <a:pt x="132" y="1"/>
                  </a:moveTo>
                  <a:cubicBezTo>
                    <a:pt x="60" y="1"/>
                    <a:pt x="1" y="60"/>
                    <a:pt x="1" y="132"/>
                  </a:cubicBezTo>
                  <a:lnTo>
                    <a:pt x="1" y="703"/>
                  </a:lnTo>
                  <a:cubicBezTo>
                    <a:pt x="1" y="763"/>
                    <a:pt x="60" y="822"/>
                    <a:pt x="132" y="822"/>
                  </a:cubicBezTo>
                  <a:cubicBezTo>
                    <a:pt x="191" y="822"/>
                    <a:pt x="251" y="763"/>
                    <a:pt x="251" y="703"/>
                  </a:cubicBezTo>
                  <a:lnTo>
                    <a:pt x="251" y="132"/>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1" name="Google Shape;1481;p104"/>
            <p:cNvSpPr/>
            <p:nvPr/>
          </p:nvSpPr>
          <p:spPr>
            <a:xfrm>
              <a:off x="2337175" y="2961200"/>
              <a:ext cx="6275" cy="20275"/>
            </a:xfrm>
            <a:custGeom>
              <a:rect b="b" l="l" r="r" t="t"/>
              <a:pathLst>
                <a:path extrusionOk="0" h="811" w="251">
                  <a:moveTo>
                    <a:pt x="132" y="1"/>
                  </a:moveTo>
                  <a:cubicBezTo>
                    <a:pt x="60" y="1"/>
                    <a:pt x="1" y="48"/>
                    <a:pt x="1" y="120"/>
                  </a:cubicBezTo>
                  <a:lnTo>
                    <a:pt x="1" y="691"/>
                  </a:lnTo>
                  <a:cubicBezTo>
                    <a:pt x="1" y="751"/>
                    <a:pt x="60" y="810"/>
                    <a:pt x="132" y="810"/>
                  </a:cubicBezTo>
                  <a:cubicBezTo>
                    <a:pt x="191" y="810"/>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2" name="Google Shape;1482;p104"/>
            <p:cNvSpPr/>
            <p:nvPr/>
          </p:nvSpPr>
          <p:spPr>
            <a:xfrm>
              <a:off x="1243900" y="2666200"/>
              <a:ext cx="20550" cy="6000"/>
            </a:xfrm>
            <a:custGeom>
              <a:rect b="b" l="l" r="r" t="t"/>
              <a:pathLst>
                <a:path extrusionOk="0" h="240" w="822">
                  <a:moveTo>
                    <a:pt x="718" y="0"/>
                  </a:moveTo>
                  <a:cubicBezTo>
                    <a:pt x="713" y="0"/>
                    <a:pt x="708" y="1"/>
                    <a:pt x="703" y="2"/>
                  </a:cubicBezTo>
                  <a:lnTo>
                    <a:pt x="131" y="2"/>
                  </a:lnTo>
                  <a:cubicBezTo>
                    <a:pt x="60" y="2"/>
                    <a:pt x="0" y="49"/>
                    <a:pt x="0" y="121"/>
                  </a:cubicBezTo>
                  <a:cubicBezTo>
                    <a:pt x="0" y="192"/>
                    <a:pt x="60" y="240"/>
                    <a:pt x="131" y="240"/>
                  </a:cubicBezTo>
                  <a:lnTo>
                    <a:pt x="703" y="240"/>
                  </a:lnTo>
                  <a:cubicBezTo>
                    <a:pt x="762" y="240"/>
                    <a:pt x="822" y="192"/>
                    <a:pt x="822" y="121"/>
                  </a:cubicBezTo>
                  <a:cubicBezTo>
                    <a:pt x="822" y="56"/>
                    <a:pt x="772" y="0"/>
                    <a:pt x="71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3" name="Google Shape;1483;p104"/>
            <p:cNvSpPr/>
            <p:nvPr/>
          </p:nvSpPr>
          <p:spPr>
            <a:xfrm>
              <a:off x="1211150" y="2666200"/>
              <a:ext cx="20575" cy="6000"/>
            </a:xfrm>
            <a:custGeom>
              <a:rect b="b" l="l" r="r" t="t"/>
              <a:pathLst>
                <a:path extrusionOk="0" h="240" w="823">
                  <a:moveTo>
                    <a:pt x="113" y="0"/>
                  </a:moveTo>
                  <a:cubicBezTo>
                    <a:pt x="50" y="0"/>
                    <a:pt x="1" y="56"/>
                    <a:pt x="1" y="121"/>
                  </a:cubicBezTo>
                  <a:cubicBezTo>
                    <a:pt x="1" y="192"/>
                    <a:pt x="60" y="240"/>
                    <a:pt x="132" y="240"/>
                  </a:cubicBezTo>
                  <a:lnTo>
                    <a:pt x="703" y="240"/>
                  </a:lnTo>
                  <a:cubicBezTo>
                    <a:pt x="774" y="240"/>
                    <a:pt x="822" y="192"/>
                    <a:pt x="822" y="121"/>
                  </a:cubicBezTo>
                  <a:cubicBezTo>
                    <a:pt x="822" y="56"/>
                    <a:pt x="782" y="0"/>
                    <a:pt x="721" y="0"/>
                  </a:cubicBezTo>
                  <a:cubicBezTo>
                    <a:pt x="715" y="0"/>
                    <a:pt x="709" y="1"/>
                    <a:pt x="703" y="2"/>
                  </a:cubicBezTo>
                  <a:lnTo>
                    <a:pt x="132" y="2"/>
                  </a:ln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4" name="Google Shape;1484;p104"/>
            <p:cNvSpPr/>
            <p:nvPr/>
          </p:nvSpPr>
          <p:spPr>
            <a:xfrm>
              <a:off x="1234675" y="2675450"/>
              <a:ext cx="6275" cy="20275"/>
            </a:xfrm>
            <a:custGeom>
              <a:rect b="b" l="l" r="r" t="t"/>
              <a:pathLst>
                <a:path extrusionOk="0" h="811" w="251">
                  <a:moveTo>
                    <a:pt x="131" y="1"/>
                  </a:moveTo>
                  <a:cubicBezTo>
                    <a:pt x="60" y="1"/>
                    <a:pt x="0" y="48"/>
                    <a:pt x="0" y="120"/>
                  </a:cubicBezTo>
                  <a:lnTo>
                    <a:pt x="0" y="691"/>
                  </a:lnTo>
                  <a:cubicBezTo>
                    <a:pt x="0" y="763"/>
                    <a:pt x="60" y="810"/>
                    <a:pt x="131" y="810"/>
                  </a:cubicBezTo>
                  <a:cubicBezTo>
                    <a:pt x="191" y="810"/>
                    <a:pt x="250" y="763"/>
                    <a:pt x="250" y="691"/>
                  </a:cubicBezTo>
                  <a:lnTo>
                    <a:pt x="250" y="120"/>
                  </a:lnTo>
                  <a:cubicBezTo>
                    <a:pt x="250" y="48"/>
                    <a:pt x="203"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5" name="Google Shape;1485;p104"/>
            <p:cNvSpPr/>
            <p:nvPr/>
          </p:nvSpPr>
          <p:spPr>
            <a:xfrm>
              <a:off x="1234675" y="2642725"/>
              <a:ext cx="6275" cy="20250"/>
            </a:xfrm>
            <a:custGeom>
              <a:rect b="b" l="l" r="r" t="t"/>
              <a:pathLst>
                <a:path extrusionOk="0" h="810" w="251">
                  <a:moveTo>
                    <a:pt x="131" y="0"/>
                  </a:moveTo>
                  <a:cubicBezTo>
                    <a:pt x="60" y="0"/>
                    <a:pt x="0" y="48"/>
                    <a:pt x="0" y="119"/>
                  </a:cubicBezTo>
                  <a:lnTo>
                    <a:pt x="0" y="691"/>
                  </a:lnTo>
                  <a:cubicBezTo>
                    <a:pt x="0" y="762"/>
                    <a:pt x="60" y="810"/>
                    <a:pt x="131" y="810"/>
                  </a:cubicBezTo>
                  <a:cubicBezTo>
                    <a:pt x="203" y="810"/>
                    <a:pt x="250" y="750"/>
                    <a:pt x="250" y="691"/>
                  </a:cubicBezTo>
                  <a:lnTo>
                    <a:pt x="250" y="119"/>
                  </a:lnTo>
                  <a:cubicBezTo>
                    <a:pt x="250" y="48"/>
                    <a:pt x="203"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6" name="Google Shape;1486;p104"/>
            <p:cNvSpPr/>
            <p:nvPr/>
          </p:nvSpPr>
          <p:spPr>
            <a:xfrm>
              <a:off x="1236150" y="2912400"/>
              <a:ext cx="20575" cy="6275"/>
            </a:xfrm>
            <a:custGeom>
              <a:rect b="b" l="l" r="r" t="t"/>
              <a:pathLst>
                <a:path extrusionOk="0" h="251" w="823">
                  <a:moveTo>
                    <a:pt x="120" y="0"/>
                  </a:moveTo>
                  <a:cubicBezTo>
                    <a:pt x="48" y="0"/>
                    <a:pt x="1" y="60"/>
                    <a:pt x="1" y="131"/>
                  </a:cubicBezTo>
                  <a:cubicBezTo>
                    <a:pt x="1" y="191"/>
                    <a:pt x="60" y="250"/>
                    <a:pt x="120" y="250"/>
                  </a:cubicBezTo>
                  <a:lnTo>
                    <a:pt x="691" y="250"/>
                  </a:lnTo>
                  <a:cubicBezTo>
                    <a:pt x="763" y="250"/>
                    <a:pt x="822" y="203"/>
                    <a:pt x="822" y="131"/>
                  </a:cubicBezTo>
                  <a:cubicBezTo>
                    <a:pt x="822"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7" name="Google Shape;1487;p104"/>
            <p:cNvSpPr/>
            <p:nvPr/>
          </p:nvSpPr>
          <p:spPr>
            <a:xfrm>
              <a:off x="1203400" y="2912400"/>
              <a:ext cx="20575" cy="6275"/>
            </a:xfrm>
            <a:custGeom>
              <a:rect b="b" l="l" r="r" t="t"/>
              <a:pathLst>
                <a:path extrusionOk="0" h="251" w="823">
                  <a:moveTo>
                    <a:pt x="120" y="0"/>
                  </a:moveTo>
                  <a:cubicBezTo>
                    <a:pt x="61" y="0"/>
                    <a:pt x="1" y="60"/>
                    <a:pt x="1" y="131"/>
                  </a:cubicBezTo>
                  <a:cubicBezTo>
                    <a:pt x="1" y="203"/>
                    <a:pt x="61" y="250"/>
                    <a:pt x="120" y="250"/>
                  </a:cubicBezTo>
                  <a:lnTo>
                    <a:pt x="692" y="250"/>
                  </a:lnTo>
                  <a:cubicBezTo>
                    <a:pt x="763" y="250"/>
                    <a:pt x="823" y="203"/>
                    <a:pt x="823" y="131"/>
                  </a:cubicBezTo>
                  <a:cubicBezTo>
                    <a:pt x="823" y="60"/>
                    <a:pt x="763" y="0"/>
                    <a:pt x="69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8" name="Google Shape;1488;p104"/>
            <p:cNvSpPr/>
            <p:nvPr/>
          </p:nvSpPr>
          <p:spPr>
            <a:xfrm>
              <a:off x="1226925" y="2921625"/>
              <a:ext cx="6275" cy="20550"/>
            </a:xfrm>
            <a:custGeom>
              <a:rect b="b" l="l" r="r" t="t"/>
              <a:pathLst>
                <a:path extrusionOk="0" h="822" w="251">
                  <a:moveTo>
                    <a:pt x="120" y="0"/>
                  </a:moveTo>
                  <a:cubicBezTo>
                    <a:pt x="48" y="0"/>
                    <a:pt x="1" y="60"/>
                    <a:pt x="1" y="131"/>
                  </a:cubicBezTo>
                  <a:lnTo>
                    <a:pt x="1" y="703"/>
                  </a:lnTo>
                  <a:cubicBezTo>
                    <a:pt x="1" y="762"/>
                    <a:pt x="60" y="822"/>
                    <a:pt x="120" y="822"/>
                  </a:cubicBezTo>
                  <a:cubicBezTo>
                    <a:pt x="191" y="822"/>
                    <a:pt x="251" y="762"/>
                    <a:pt x="251" y="703"/>
                  </a:cubicBezTo>
                  <a:lnTo>
                    <a:pt x="251" y="131"/>
                  </a:lnTo>
                  <a:cubicBezTo>
                    <a:pt x="251" y="60"/>
                    <a:pt x="191" y="0"/>
                    <a:pt x="120"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9" name="Google Shape;1489;p104"/>
            <p:cNvSpPr/>
            <p:nvPr/>
          </p:nvSpPr>
          <p:spPr>
            <a:xfrm>
              <a:off x="1226925" y="2888875"/>
              <a:ext cx="6275" cy="20575"/>
            </a:xfrm>
            <a:custGeom>
              <a:rect b="b" l="l" r="r" t="t"/>
              <a:pathLst>
                <a:path extrusionOk="0" h="823" w="251">
                  <a:moveTo>
                    <a:pt x="120" y="1"/>
                  </a:moveTo>
                  <a:cubicBezTo>
                    <a:pt x="48" y="1"/>
                    <a:pt x="1" y="60"/>
                    <a:pt x="1" y="132"/>
                  </a:cubicBezTo>
                  <a:lnTo>
                    <a:pt x="1" y="703"/>
                  </a:lnTo>
                  <a:cubicBezTo>
                    <a:pt x="1" y="763"/>
                    <a:pt x="60" y="822"/>
                    <a:pt x="120" y="822"/>
                  </a:cubicBezTo>
                  <a:cubicBezTo>
                    <a:pt x="191" y="822"/>
                    <a:pt x="251" y="775"/>
                    <a:pt x="251" y="703"/>
                  </a:cubicBezTo>
                  <a:lnTo>
                    <a:pt x="251" y="132"/>
                  </a:lnTo>
                  <a:cubicBezTo>
                    <a:pt x="251"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0" name="Google Shape;1490;p104"/>
            <p:cNvSpPr/>
            <p:nvPr/>
          </p:nvSpPr>
          <p:spPr>
            <a:xfrm>
              <a:off x="354500" y="2611475"/>
              <a:ext cx="13125" cy="94975"/>
            </a:xfrm>
            <a:custGeom>
              <a:rect b="b" l="l" r="r" t="t"/>
              <a:pathLst>
                <a:path extrusionOk="0" h="3799" w="525">
                  <a:moveTo>
                    <a:pt x="0" y="0"/>
                  </a:moveTo>
                  <a:lnTo>
                    <a:pt x="0" y="3798"/>
                  </a:lnTo>
                  <a:lnTo>
                    <a:pt x="524" y="3798"/>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1" name="Google Shape;1491;p104"/>
            <p:cNvSpPr/>
            <p:nvPr/>
          </p:nvSpPr>
          <p:spPr>
            <a:xfrm>
              <a:off x="317000" y="2718925"/>
              <a:ext cx="87825" cy="88125"/>
            </a:xfrm>
            <a:custGeom>
              <a:rect b="b" l="l" r="r" t="t"/>
              <a:pathLst>
                <a:path extrusionOk="0" h="3525" w="3513">
                  <a:moveTo>
                    <a:pt x="1762" y="0"/>
                  </a:moveTo>
                  <a:cubicBezTo>
                    <a:pt x="786" y="0"/>
                    <a:pt x="0" y="786"/>
                    <a:pt x="0" y="1762"/>
                  </a:cubicBezTo>
                  <a:cubicBezTo>
                    <a:pt x="0" y="2739"/>
                    <a:pt x="786" y="3524"/>
                    <a:pt x="1762" y="3524"/>
                  </a:cubicBezTo>
                  <a:cubicBezTo>
                    <a:pt x="2727" y="3524"/>
                    <a:pt x="3513" y="2739"/>
                    <a:pt x="3513" y="1762"/>
                  </a:cubicBezTo>
                  <a:cubicBezTo>
                    <a:pt x="3513"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2" name="Google Shape;1492;p104"/>
            <p:cNvSpPr/>
            <p:nvPr/>
          </p:nvSpPr>
          <p:spPr>
            <a:xfrm>
              <a:off x="284550" y="2705825"/>
              <a:ext cx="133375" cy="114350"/>
            </a:xfrm>
            <a:custGeom>
              <a:rect b="b" l="l" r="r" t="t"/>
              <a:pathLst>
                <a:path extrusionOk="0" h="4574" w="5335">
                  <a:moveTo>
                    <a:pt x="3060" y="524"/>
                  </a:moveTo>
                  <a:cubicBezTo>
                    <a:pt x="4025" y="524"/>
                    <a:pt x="4811" y="1310"/>
                    <a:pt x="4811" y="2286"/>
                  </a:cubicBezTo>
                  <a:cubicBezTo>
                    <a:pt x="4811" y="3263"/>
                    <a:pt x="4025" y="4048"/>
                    <a:pt x="3060" y="4048"/>
                  </a:cubicBezTo>
                  <a:cubicBezTo>
                    <a:pt x="2084" y="4048"/>
                    <a:pt x="1298" y="3263"/>
                    <a:pt x="1298" y="2286"/>
                  </a:cubicBezTo>
                  <a:cubicBezTo>
                    <a:pt x="1298" y="1310"/>
                    <a:pt x="2084" y="524"/>
                    <a:pt x="3060" y="524"/>
                  </a:cubicBezTo>
                  <a:close/>
                  <a:moveTo>
                    <a:pt x="3060" y="0"/>
                  </a:moveTo>
                  <a:cubicBezTo>
                    <a:pt x="1024" y="0"/>
                    <a:pt x="0" y="2465"/>
                    <a:pt x="1441" y="3906"/>
                  </a:cubicBezTo>
                  <a:cubicBezTo>
                    <a:pt x="1902" y="4367"/>
                    <a:pt x="2472" y="4574"/>
                    <a:pt x="3032" y="4574"/>
                  </a:cubicBezTo>
                  <a:cubicBezTo>
                    <a:pt x="4205" y="4574"/>
                    <a:pt x="5334" y="3665"/>
                    <a:pt x="5334" y="2286"/>
                  </a:cubicBezTo>
                  <a:cubicBezTo>
                    <a:pt x="5334" y="1024"/>
                    <a:pt x="4322" y="0"/>
                    <a:pt x="3060"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3" name="Google Shape;1493;p104"/>
            <p:cNvSpPr/>
            <p:nvPr/>
          </p:nvSpPr>
          <p:spPr>
            <a:xfrm>
              <a:off x="238125" y="2921925"/>
              <a:ext cx="374750" cy="151825"/>
            </a:xfrm>
            <a:custGeom>
              <a:rect b="b" l="l" r="r" t="t"/>
              <a:pathLst>
                <a:path extrusionOk="0" h="6073" w="14990">
                  <a:moveTo>
                    <a:pt x="14454" y="0"/>
                  </a:moveTo>
                  <a:lnTo>
                    <a:pt x="14466" y="4334"/>
                  </a:lnTo>
                  <a:cubicBezTo>
                    <a:pt x="14466" y="5001"/>
                    <a:pt x="13930" y="5525"/>
                    <a:pt x="13275" y="5525"/>
                  </a:cubicBezTo>
                  <a:lnTo>
                    <a:pt x="0" y="5549"/>
                  </a:lnTo>
                  <a:lnTo>
                    <a:pt x="0" y="6072"/>
                  </a:lnTo>
                  <a:lnTo>
                    <a:pt x="13275" y="6060"/>
                  </a:lnTo>
                  <a:cubicBezTo>
                    <a:pt x="14228" y="6049"/>
                    <a:pt x="14990" y="5287"/>
                    <a:pt x="14990" y="4334"/>
                  </a:cubicBezTo>
                  <a:lnTo>
                    <a:pt x="14978"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4" name="Google Shape;1494;p104"/>
            <p:cNvSpPr/>
            <p:nvPr/>
          </p:nvSpPr>
          <p:spPr>
            <a:xfrm>
              <a:off x="561975" y="2877875"/>
              <a:ext cx="87825" cy="88125"/>
            </a:xfrm>
            <a:custGeom>
              <a:rect b="b" l="l" r="r" t="t"/>
              <a:pathLst>
                <a:path extrusionOk="0" h="3525" w="3513">
                  <a:moveTo>
                    <a:pt x="1750" y="0"/>
                  </a:moveTo>
                  <a:cubicBezTo>
                    <a:pt x="786" y="0"/>
                    <a:pt x="0" y="798"/>
                    <a:pt x="0" y="1762"/>
                  </a:cubicBezTo>
                  <a:cubicBezTo>
                    <a:pt x="0" y="2739"/>
                    <a:pt x="786" y="3524"/>
                    <a:pt x="1750" y="3524"/>
                  </a:cubicBezTo>
                  <a:cubicBezTo>
                    <a:pt x="2727" y="3524"/>
                    <a:pt x="3512" y="2739"/>
                    <a:pt x="3512" y="1762"/>
                  </a:cubicBezTo>
                  <a:cubicBezTo>
                    <a:pt x="3512" y="798"/>
                    <a:pt x="2727" y="0"/>
                    <a:pt x="1750"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5" name="Google Shape;1495;p104"/>
            <p:cNvSpPr/>
            <p:nvPr/>
          </p:nvSpPr>
          <p:spPr>
            <a:xfrm>
              <a:off x="529550" y="2864775"/>
              <a:ext cx="133650" cy="114500"/>
            </a:xfrm>
            <a:custGeom>
              <a:rect b="b" l="l" r="r" t="t"/>
              <a:pathLst>
                <a:path extrusionOk="0" h="4580" w="5346">
                  <a:moveTo>
                    <a:pt x="3047" y="0"/>
                  </a:moveTo>
                  <a:cubicBezTo>
                    <a:pt x="3049" y="0"/>
                    <a:pt x="3051" y="0"/>
                    <a:pt x="3053" y="0"/>
                  </a:cubicBezTo>
                  <a:lnTo>
                    <a:pt x="3053" y="0"/>
                  </a:lnTo>
                  <a:cubicBezTo>
                    <a:pt x="3055" y="0"/>
                    <a:pt x="3057" y="0"/>
                    <a:pt x="3059" y="0"/>
                  </a:cubicBezTo>
                  <a:close/>
                  <a:moveTo>
                    <a:pt x="3059" y="524"/>
                  </a:moveTo>
                  <a:cubicBezTo>
                    <a:pt x="4012" y="560"/>
                    <a:pt x="4762" y="1334"/>
                    <a:pt x="4762" y="2286"/>
                  </a:cubicBezTo>
                  <a:cubicBezTo>
                    <a:pt x="4762" y="3239"/>
                    <a:pt x="4012" y="4025"/>
                    <a:pt x="3059" y="4048"/>
                  </a:cubicBezTo>
                  <a:cubicBezTo>
                    <a:pt x="2095" y="4025"/>
                    <a:pt x="1345" y="3239"/>
                    <a:pt x="1345" y="2286"/>
                  </a:cubicBezTo>
                  <a:cubicBezTo>
                    <a:pt x="1345" y="1334"/>
                    <a:pt x="2095" y="560"/>
                    <a:pt x="3059" y="524"/>
                  </a:cubicBezTo>
                  <a:close/>
                  <a:moveTo>
                    <a:pt x="3053" y="0"/>
                  </a:moveTo>
                  <a:lnTo>
                    <a:pt x="3053" y="0"/>
                  </a:lnTo>
                  <a:cubicBezTo>
                    <a:pt x="1021" y="5"/>
                    <a:pt x="1" y="2466"/>
                    <a:pt x="1440" y="3905"/>
                  </a:cubicBezTo>
                  <a:cubicBezTo>
                    <a:pt x="1905" y="4371"/>
                    <a:pt x="2477" y="4579"/>
                    <a:pt x="3039" y="4579"/>
                  </a:cubicBezTo>
                  <a:cubicBezTo>
                    <a:pt x="4216" y="4579"/>
                    <a:pt x="5345" y="3665"/>
                    <a:pt x="5345" y="2286"/>
                  </a:cubicBezTo>
                  <a:cubicBezTo>
                    <a:pt x="5333" y="1026"/>
                    <a:pt x="4312" y="3"/>
                    <a:pt x="3053"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96" name="Google Shape;1496;p104"/>
          <p:cNvGrpSpPr/>
          <p:nvPr/>
        </p:nvGrpSpPr>
        <p:grpSpPr>
          <a:xfrm rot="10800000">
            <a:off x="-2139" y="5825125"/>
            <a:ext cx="11708992" cy="758484"/>
            <a:chOff x="238125" y="2611175"/>
            <a:chExt cx="7140500" cy="462575"/>
          </a:xfrm>
        </p:grpSpPr>
        <p:sp>
          <p:nvSpPr>
            <p:cNvPr id="1497" name="Google Shape;1497;p104"/>
            <p:cNvSpPr/>
            <p:nvPr/>
          </p:nvSpPr>
          <p:spPr>
            <a:xfrm>
              <a:off x="6251375" y="2678125"/>
              <a:ext cx="6275" cy="20575"/>
            </a:xfrm>
            <a:custGeom>
              <a:rect b="b" l="l" r="r" t="t"/>
              <a:pathLst>
                <a:path extrusionOk="0" h="823" w="251">
                  <a:moveTo>
                    <a:pt x="131" y="1"/>
                  </a:moveTo>
                  <a:cubicBezTo>
                    <a:pt x="60" y="1"/>
                    <a:pt x="0" y="61"/>
                    <a:pt x="0" y="132"/>
                  </a:cubicBezTo>
                  <a:lnTo>
                    <a:pt x="0" y="703"/>
                  </a:lnTo>
                  <a:cubicBezTo>
                    <a:pt x="0" y="763"/>
                    <a:pt x="60" y="823"/>
                    <a:pt x="131" y="823"/>
                  </a:cubicBezTo>
                  <a:cubicBezTo>
                    <a:pt x="191" y="823"/>
                    <a:pt x="250" y="763"/>
                    <a:pt x="250" y="703"/>
                  </a:cubicBezTo>
                  <a:lnTo>
                    <a:pt x="250" y="132"/>
                  </a:lnTo>
                  <a:cubicBezTo>
                    <a:pt x="250" y="61"/>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8" name="Google Shape;1498;p104"/>
            <p:cNvSpPr/>
            <p:nvPr/>
          </p:nvSpPr>
          <p:spPr>
            <a:xfrm>
              <a:off x="6251375" y="2710875"/>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9" name="Google Shape;1499;p104"/>
            <p:cNvSpPr/>
            <p:nvPr/>
          </p:nvSpPr>
          <p:spPr>
            <a:xfrm>
              <a:off x="6259700" y="2701650"/>
              <a:ext cx="22650" cy="6275"/>
            </a:xfrm>
            <a:custGeom>
              <a:rect b="b" l="l" r="r" t="t"/>
              <a:pathLst>
                <a:path extrusionOk="0" h="251" w="906">
                  <a:moveTo>
                    <a:pt x="167" y="1"/>
                  </a:moveTo>
                  <a:cubicBezTo>
                    <a:pt x="0" y="1"/>
                    <a:pt x="0" y="251"/>
                    <a:pt x="167" y="251"/>
                  </a:cubicBezTo>
                  <a:lnTo>
                    <a:pt x="739" y="251"/>
                  </a:lnTo>
                  <a:cubicBezTo>
                    <a:pt x="905" y="251"/>
                    <a:pt x="905"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0" name="Google Shape;1500;p104"/>
            <p:cNvSpPr/>
            <p:nvPr/>
          </p:nvSpPr>
          <p:spPr>
            <a:xfrm>
              <a:off x="6226950" y="2701650"/>
              <a:ext cx="22650" cy="6275"/>
            </a:xfrm>
            <a:custGeom>
              <a:rect b="b" l="l" r="r" t="t"/>
              <a:pathLst>
                <a:path extrusionOk="0" h="251" w="906">
                  <a:moveTo>
                    <a:pt x="167" y="1"/>
                  </a:moveTo>
                  <a:cubicBezTo>
                    <a:pt x="1" y="1"/>
                    <a:pt x="1" y="251"/>
                    <a:pt x="167" y="251"/>
                  </a:cubicBezTo>
                  <a:lnTo>
                    <a:pt x="739" y="251"/>
                  </a:lnTo>
                  <a:cubicBezTo>
                    <a:pt x="906" y="251"/>
                    <a:pt x="906"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1" name="Google Shape;1501;p104"/>
            <p:cNvSpPr/>
            <p:nvPr/>
          </p:nvSpPr>
          <p:spPr>
            <a:xfrm>
              <a:off x="4668725" y="2611175"/>
              <a:ext cx="247375" cy="228025"/>
            </a:xfrm>
            <a:custGeom>
              <a:rect b="b" l="l" r="r" t="t"/>
              <a:pathLst>
                <a:path extrusionOk="0" h="9121" w="9895">
                  <a:moveTo>
                    <a:pt x="1" y="0"/>
                  </a:moveTo>
                  <a:lnTo>
                    <a:pt x="1" y="7406"/>
                  </a:lnTo>
                  <a:cubicBezTo>
                    <a:pt x="12" y="8358"/>
                    <a:pt x="774" y="9120"/>
                    <a:pt x="1715" y="9120"/>
                  </a:cubicBezTo>
                  <a:lnTo>
                    <a:pt x="9895" y="9120"/>
                  </a:lnTo>
                  <a:lnTo>
                    <a:pt x="9895" y="8596"/>
                  </a:lnTo>
                  <a:lnTo>
                    <a:pt x="1715" y="8596"/>
                  </a:lnTo>
                  <a:cubicBezTo>
                    <a:pt x="1060" y="8596"/>
                    <a:pt x="524" y="8061"/>
                    <a:pt x="524" y="7406"/>
                  </a:cubicBezTo>
                  <a:lnTo>
                    <a:pt x="524"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2" name="Google Shape;1502;p104"/>
            <p:cNvSpPr/>
            <p:nvPr/>
          </p:nvSpPr>
          <p:spPr>
            <a:xfrm>
              <a:off x="4872025" y="2788575"/>
              <a:ext cx="88125" cy="87825"/>
            </a:xfrm>
            <a:custGeom>
              <a:rect b="b" l="l" r="r" t="t"/>
              <a:pathLst>
                <a:path extrusionOk="0" h="3513" w="3525">
                  <a:moveTo>
                    <a:pt x="1763" y="0"/>
                  </a:moveTo>
                  <a:cubicBezTo>
                    <a:pt x="786" y="0"/>
                    <a:pt x="1" y="786"/>
                    <a:pt x="1" y="1762"/>
                  </a:cubicBezTo>
                  <a:cubicBezTo>
                    <a:pt x="1"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3" name="Google Shape;1503;p104"/>
            <p:cNvSpPr/>
            <p:nvPr/>
          </p:nvSpPr>
          <p:spPr>
            <a:xfrm>
              <a:off x="4839875" y="2775475"/>
              <a:ext cx="133375" cy="114200"/>
            </a:xfrm>
            <a:custGeom>
              <a:rect b="b" l="l" r="r" t="t"/>
              <a:pathLst>
                <a:path extrusionOk="0" h="4568" w="5335">
                  <a:moveTo>
                    <a:pt x="3049" y="524"/>
                  </a:moveTo>
                  <a:cubicBezTo>
                    <a:pt x="4025" y="524"/>
                    <a:pt x="4811" y="1310"/>
                    <a:pt x="4811" y="2286"/>
                  </a:cubicBezTo>
                  <a:cubicBezTo>
                    <a:pt x="4811" y="3251"/>
                    <a:pt x="4025" y="4037"/>
                    <a:pt x="3049" y="4037"/>
                  </a:cubicBezTo>
                  <a:cubicBezTo>
                    <a:pt x="2072" y="4037"/>
                    <a:pt x="1287" y="3251"/>
                    <a:pt x="1287" y="2286"/>
                  </a:cubicBezTo>
                  <a:cubicBezTo>
                    <a:pt x="1287" y="1310"/>
                    <a:pt x="2072" y="524"/>
                    <a:pt x="3049" y="524"/>
                  </a:cubicBezTo>
                  <a:close/>
                  <a:moveTo>
                    <a:pt x="3049" y="0"/>
                  </a:moveTo>
                  <a:cubicBezTo>
                    <a:pt x="1013" y="0"/>
                    <a:pt x="1" y="2465"/>
                    <a:pt x="1441" y="3894"/>
                  </a:cubicBezTo>
                  <a:cubicBezTo>
                    <a:pt x="1907" y="4359"/>
                    <a:pt x="2478" y="4567"/>
                    <a:pt x="3037" y="4567"/>
                  </a:cubicBezTo>
                  <a:cubicBezTo>
                    <a:pt x="4211" y="4567"/>
                    <a:pt x="5335" y="3653"/>
                    <a:pt x="5335" y="2274"/>
                  </a:cubicBezTo>
                  <a:cubicBezTo>
                    <a:pt x="5335" y="1012"/>
                    <a:pt x="4311" y="0"/>
                    <a:pt x="3049" y="0"/>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4" name="Google Shape;1504;p104"/>
            <p:cNvSpPr/>
            <p:nvPr/>
          </p:nvSpPr>
          <p:spPr>
            <a:xfrm>
              <a:off x="3495675" y="2969850"/>
              <a:ext cx="88125" cy="88125"/>
            </a:xfrm>
            <a:custGeom>
              <a:rect b="b" l="l" r="r" t="t"/>
              <a:pathLst>
                <a:path extrusionOk="0" h="3525" w="3525">
                  <a:moveTo>
                    <a:pt x="1762" y="0"/>
                  </a:moveTo>
                  <a:cubicBezTo>
                    <a:pt x="786" y="0"/>
                    <a:pt x="0" y="786"/>
                    <a:pt x="0" y="1762"/>
                  </a:cubicBezTo>
                  <a:cubicBezTo>
                    <a:pt x="0" y="2739"/>
                    <a:pt x="786" y="3524"/>
                    <a:pt x="1762" y="3524"/>
                  </a:cubicBezTo>
                  <a:cubicBezTo>
                    <a:pt x="2727" y="3524"/>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p>
          </p:txBody>
        </p:sp>
        <p:sp>
          <p:nvSpPr>
            <p:cNvPr id="1505" name="Google Shape;1505;p104"/>
            <p:cNvSpPr/>
            <p:nvPr/>
          </p:nvSpPr>
          <p:spPr>
            <a:xfrm>
              <a:off x="5086625" y="2737975"/>
              <a:ext cx="178325" cy="279525"/>
            </a:xfrm>
            <a:custGeom>
              <a:rect b="b" l="l" r="r" t="t"/>
              <a:pathLst>
                <a:path extrusionOk="0" h="11181" w="7133">
                  <a:moveTo>
                    <a:pt x="6609" y="0"/>
                  </a:moveTo>
                  <a:lnTo>
                    <a:pt x="6597" y="9466"/>
                  </a:lnTo>
                  <a:cubicBezTo>
                    <a:pt x="6597" y="10120"/>
                    <a:pt x="6061" y="10656"/>
                    <a:pt x="5406" y="10656"/>
                  </a:cubicBezTo>
                  <a:cubicBezTo>
                    <a:pt x="3674" y="10650"/>
                    <a:pt x="2355" y="10647"/>
                    <a:pt x="1453" y="10647"/>
                  </a:cubicBezTo>
                  <a:cubicBezTo>
                    <a:pt x="552" y="10647"/>
                    <a:pt x="66" y="10650"/>
                    <a:pt x="1" y="10656"/>
                  </a:cubicBezTo>
                  <a:lnTo>
                    <a:pt x="37" y="11180"/>
                  </a:lnTo>
                  <a:cubicBezTo>
                    <a:pt x="108" y="11174"/>
                    <a:pt x="644" y="11171"/>
                    <a:pt x="1565" y="11171"/>
                  </a:cubicBezTo>
                  <a:cubicBezTo>
                    <a:pt x="2486" y="11171"/>
                    <a:pt x="3793" y="11174"/>
                    <a:pt x="5406" y="11180"/>
                  </a:cubicBezTo>
                  <a:lnTo>
                    <a:pt x="5406" y="11168"/>
                  </a:lnTo>
                  <a:cubicBezTo>
                    <a:pt x="6347" y="11168"/>
                    <a:pt x="7109" y="10406"/>
                    <a:pt x="7121" y="9454"/>
                  </a:cubicBezTo>
                  <a:lnTo>
                    <a:pt x="7133"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6" name="Google Shape;1506;p104"/>
            <p:cNvSpPr/>
            <p:nvPr/>
          </p:nvSpPr>
          <p:spPr>
            <a:xfrm>
              <a:off x="5042875" y="2966575"/>
              <a:ext cx="88125" cy="88125"/>
            </a:xfrm>
            <a:custGeom>
              <a:rect b="b" l="l" r="r" t="t"/>
              <a:pathLst>
                <a:path extrusionOk="0" h="3525" w="3525">
                  <a:moveTo>
                    <a:pt x="1763" y="0"/>
                  </a:moveTo>
                  <a:cubicBezTo>
                    <a:pt x="798" y="0"/>
                    <a:pt x="1" y="798"/>
                    <a:pt x="1" y="1762"/>
                  </a:cubicBezTo>
                  <a:cubicBezTo>
                    <a:pt x="1" y="2739"/>
                    <a:pt x="798" y="3524"/>
                    <a:pt x="1763" y="3524"/>
                  </a:cubicBezTo>
                  <a:cubicBezTo>
                    <a:pt x="2739" y="3524"/>
                    <a:pt x="3525" y="2739"/>
                    <a:pt x="3525" y="1762"/>
                  </a:cubicBezTo>
                  <a:cubicBezTo>
                    <a:pt x="3525" y="798"/>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7" name="Google Shape;1507;p104"/>
            <p:cNvSpPr/>
            <p:nvPr/>
          </p:nvSpPr>
          <p:spPr>
            <a:xfrm>
              <a:off x="5025625" y="2953775"/>
              <a:ext cx="124150" cy="114175"/>
            </a:xfrm>
            <a:custGeom>
              <a:rect b="b" l="l" r="r" t="t"/>
              <a:pathLst>
                <a:path extrusionOk="0" h="4567" w="4966">
                  <a:moveTo>
                    <a:pt x="2474" y="524"/>
                  </a:moveTo>
                  <a:cubicBezTo>
                    <a:pt x="3441" y="524"/>
                    <a:pt x="4215" y="1317"/>
                    <a:pt x="4215" y="2274"/>
                  </a:cubicBezTo>
                  <a:cubicBezTo>
                    <a:pt x="4215" y="3251"/>
                    <a:pt x="3429" y="4036"/>
                    <a:pt x="2453" y="4036"/>
                  </a:cubicBezTo>
                  <a:cubicBezTo>
                    <a:pt x="1488" y="4036"/>
                    <a:pt x="691" y="3251"/>
                    <a:pt x="691" y="2274"/>
                  </a:cubicBezTo>
                  <a:cubicBezTo>
                    <a:pt x="691" y="1310"/>
                    <a:pt x="1488" y="524"/>
                    <a:pt x="2453" y="524"/>
                  </a:cubicBezTo>
                  <a:cubicBezTo>
                    <a:pt x="2460" y="524"/>
                    <a:pt x="2467" y="524"/>
                    <a:pt x="2474" y="524"/>
                  </a:cubicBezTo>
                  <a:close/>
                  <a:moveTo>
                    <a:pt x="2453" y="0"/>
                  </a:moveTo>
                  <a:cubicBezTo>
                    <a:pt x="1369" y="0"/>
                    <a:pt x="429" y="762"/>
                    <a:pt x="214" y="1834"/>
                  </a:cubicBezTo>
                  <a:cubicBezTo>
                    <a:pt x="0" y="2905"/>
                    <a:pt x="572" y="3965"/>
                    <a:pt x="1584" y="4394"/>
                  </a:cubicBezTo>
                  <a:cubicBezTo>
                    <a:pt x="1864" y="4511"/>
                    <a:pt x="2158" y="4567"/>
                    <a:pt x="2449" y="4567"/>
                  </a:cubicBezTo>
                  <a:cubicBezTo>
                    <a:pt x="3195" y="4567"/>
                    <a:pt x="3921" y="4199"/>
                    <a:pt x="4358" y="3548"/>
                  </a:cubicBezTo>
                  <a:cubicBezTo>
                    <a:pt x="4965" y="2643"/>
                    <a:pt x="4846" y="1441"/>
                    <a:pt x="4072" y="667"/>
                  </a:cubicBezTo>
                  <a:cubicBezTo>
                    <a:pt x="3643" y="238"/>
                    <a:pt x="3060" y="0"/>
                    <a:pt x="2453"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8" name="Google Shape;1508;p104"/>
            <p:cNvSpPr/>
            <p:nvPr/>
          </p:nvSpPr>
          <p:spPr>
            <a:xfrm>
              <a:off x="5214325" y="2698375"/>
              <a:ext cx="88125" cy="87825"/>
            </a:xfrm>
            <a:custGeom>
              <a:rect b="b" l="l" r="r" t="t"/>
              <a:pathLst>
                <a:path extrusionOk="0" h="3513" w="3525">
                  <a:moveTo>
                    <a:pt x="1763" y="1"/>
                  </a:moveTo>
                  <a:cubicBezTo>
                    <a:pt x="787" y="1"/>
                    <a:pt x="1" y="786"/>
                    <a:pt x="1" y="1751"/>
                  </a:cubicBezTo>
                  <a:cubicBezTo>
                    <a:pt x="1" y="2727"/>
                    <a:pt x="787" y="3513"/>
                    <a:pt x="1763" y="3513"/>
                  </a:cubicBezTo>
                  <a:cubicBezTo>
                    <a:pt x="2727" y="3513"/>
                    <a:pt x="3525" y="2727"/>
                    <a:pt x="3525" y="1751"/>
                  </a:cubicBezTo>
                  <a:cubicBezTo>
                    <a:pt x="3525" y="786"/>
                    <a:pt x="2727"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9" name="Google Shape;1509;p104"/>
            <p:cNvSpPr/>
            <p:nvPr/>
          </p:nvSpPr>
          <p:spPr>
            <a:xfrm>
              <a:off x="5197075" y="2685275"/>
              <a:ext cx="123850" cy="113950"/>
            </a:xfrm>
            <a:custGeom>
              <a:rect b="b" l="l" r="r" t="t"/>
              <a:pathLst>
                <a:path extrusionOk="0" h="4558" w="4954">
                  <a:moveTo>
                    <a:pt x="2388" y="523"/>
                  </a:moveTo>
                  <a:cubicBezTo>
                    <a:pt x="2410" y="523"/>
                    <a:pt x="2431" y="524"/>
                    <a:pt x="2453" y="525"/>
                  </a:cubicBezTo>
                  <a:cubicBezTo>
                    <a:pt x="3405" y="548"/>
                    <a:pt x="4155" y="1322"/>
                    <a:pt x="4155" y="2275"/>
                  </a:cubicBezTo>
                  <a:cubicBezTo>
                    <a:pt x="4155" y="3239"/>
                    <a:pt x="3405" y="4013"/>
                    <a:pt x="2453" y="4037"/>
                  </a:cubicBezTo>
                  <a:cubicBezTo>
                    <a:pt x="2431" y="4038"/>
                    <a:pt x="2410" y="4038"/>
                    <a:pt x="2388" y="4038"/>
                  </a:cubicBezTo>
                  <a:cubicBezTo>
                    <a:pt x="1418" y="4038"/>
                    <a:pt x="631" y="3253"/>
                    <a:pt x="631" y="2275"/>
                  </a:cubicBezTo>
                  <a:cubicBezTo>
                    <a:pt x="631" y="1308"/>
                    <a:pt x="1418" y="523"/>
                    <a:pt x="2388" y="523"/>
                  </a:cubicBezTo>
                  <a:close/>
                  <a:moveTo>
                    <a:pt x="2453" y="1"/>
                  </a:moveTo>
                  <a:cubicBezTo>
                    <a:pt x="1357" y="1"/>
                    <a:pt x="429" y="763"/>
                    <a:pt x="214" y="1834"/>
                  </a:cubicBezTo>
                  <a:cubicBezTo>
                    <a:pt x="0" y="2906"/>
                    <a:pt x="572" y="3966"/>
                    <a:pt x="1584" y="4382"/>
                  </a:cubicBezTo>
                  <a:cubicBezTo>
                    <a:pt x="1868" y="4501"/>
                    <a:pt x="2165" y="4558"/>
                    <a:pt x="2458" y="4558"/>
                  </a:cubicBezTo>
                  <a:cubicBezTo>
                    <a:pt x="3196" y="4558"/>
                    <a:pt x="3911" y="4197"/>
                    <a:pt x="4346" y="3549"/>
                  </a:cubicBezTo>
                  <a:cubicBezTo>
                    <a:pt x="4953" y="2644"/>
                    <a:pt x="4834" y="1441"/>
                    <a:pt x="4072" y="667"/>
                  </a:cubicBezTo>
                  <a:cubicBezTo>
                    <a:pt x="3632" y="239"/>
                    <a:pt x="3060" y="1"/>
                    <a:pt x="2453"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0" name="Google Shape;1510;p104"/>
            <p:cNvSpPr/>
            <p:nvPr/>
          </p:nvSpPr>
          <p:spPr>
            <a:xfrm>
              <a:off x="4579725" y="2710875"/>
              <a:ext cx="20575" cy="6275"/>
            </a:xfrm>
            <a:custGeom>
              <a:rect b="b" l="l" r="r" t="t"/>
              <a:pathLst>
                <a:path extrusionOk="0" h="251" w="823">
                  <a:moveTo>
                    <a:pt x="120" y="1"/>
                  </a:moveTo>
                  <a:cubicBezTo>
                    <a:pt x="48" y="1"/>
                    <a:pt x="1" y="60"/>
                    <a:pt x="1" y="132"/>
                  </a:cubicBezTo>
                  <a:cubicBezTo>
                    <a:pt x="1" y="191"/>
                    <a:pt x="60" y="251"/>
                    <a:pt x="120"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1" name="Google Shape;1511;p104"/>
            <p:cNvSpPr/>
            <p:nvPr/>
          </p:nvSpPr>
          <p:spPr>
            <a:xfrm>
              <a:off x="4612475" y="2710875"/>
              <a:ext cx="20550" cy="6275"/>
            </a:xfrm>
            <a:custGeom>
              <a:rect b="b" l="l" r="r" t="t"/>
              <a:pathLst>
                <a:path extrusionOk="0" h="251" w="822">
                  <a:moveTo>
                    <a:pt x="119" y="1"/>
                  </a:moveTo>
                  <a:cubicBezTo>
                    <a:pt x="48" y="1"/>
                    <a:pt x="0" y="60"/>
                    <a:pt x="0" y="132"/>
                  </a:cubicBezTo>
                  <a:cubicBezTo>
                    <a:pt x="0" y="191"/>
                    <a:pt x="48" y="251"/>
                    <a:pt x="119" y="251"/>
                  </a:cubicBezTo>
                  <a:lnTo>
                    <a:pt x="691" y="251"/>
                  </a:lnTo>
                  <a:cubicBezTo>
                    <a:pt x="762" y="251"/>
                    <a:pt x="810" y="191"/>
                    <a:pt x="810" y="132"/>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2" name="Google Shape;1512;p104"/>
            <p:cNvSpPr/>
            <p:nvPr/>
          </p:nvSpPr>
          <p:spPr>
            <a:xfrm>
              <a:off x="4602950" y="2687075"/>
              <a:ext cx="6575" cy="20850"/>
            </a:xfrm>
            <a:custGeom>
              <a:rect b="b" l="l" r="r" t="t"/>
              <a:pathLst>
                <a:path extrusionOk="0" h="834" w="263">
                  <a:moveTo>
                    <a:pt x="131" y="0"/>
                  </a:moveTo>
                  <a:cubicBezTo>
                    <a:pt x="66" y="0"/>
                    <a:pt x="0" y="48"/>
                    <a:pt x="12" y="143"/>
                  </a:cubicBezTo>
                  <a:lnTo>
                    <a:pt x="12" y="715"/>
                  </a:lnTo>
                  <a:cubicBezTo>
                    <a:pt x="0" y="774"/>
                    <a:pt x="60" y="834"/>
                    <a:pt x="131" y="834"/>
                  </a:cubicBezTo>
                  <a:cubicBezTo>
                    <a:pt x="203" y="834"/>
                    <a:pt x="250" y="774"/>
                    <a:pt x="250" y="715"/>
                  </a:cubicBezTo>
                  <a:lnTo>
                    <a:pt x="250" y="143"/>
                  </a:lnTo>
                  <a:cubicBezTo>
                    <a:pt x="262" y="48"/>
                    <a:pt x="197"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3" name="Google Shape;1513;p104"/>
            <p:cNvSpPr/>
            <p:nvPr/>
          </p:nvSpPr>
          <p:spPr>
            <a:xfrm>
              <a:off x="4602950" y="2719800"/>
              <a:ext cx="6575" cy="20875"/>
            </a:xfrm>
            <a:custGeom>
              <a:rect b="b" l="l" r="r" t="t"/>
              <a:pathLst>
                <a:path extrusionOk="0" h="835" w="263">
                  <a:moveTo>
                    <a:pt x="131" y="1"/>
                  </a:moveTo>
                  <a:cubicBezTo>
                    <a:pt x="66" y="1"/>
                    <a:pt x="0" y="48"/>
                    <a:pt x="12" y="144"/>
                  </a:cubicBezTo>
                  <a:lnTo>
                    <a:pt x="12" y="703"/>
                  </a:lnTo>
                  <a:cubicBezTo>
                    <a:pt x="0" y="775"/>
                    <a:pt x="60" y="834"/>
                    <a:pt x="131" y="834"/>
                  </a:cubicBezTo>
                  <a:cubicBezTo>
                    <a:pt x="203" y="834"/>
                    <a:pt x="250" y="775"/>
                    <a:pt x="250" y="715"/>
                  </a:cubicBezTo>
                  <a:lnTo>
                    <a:pt x="250" y="144"/>
                  </a:lnTo>
                  <a:cubicBezTo>
                    <a:pt x="262" y="48"/>
                    <a:pt x="197"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4" name="Google Shape;1514;p104"/>
            <p:cNvSpPr/>
            <p:nvPr/>
          </p:nvSpPr>
          <p:spPr>
            <a:xfrm>
              <a:off x="4174925" y="2932625"/>
              <a:ext cx="20550" cy="6275"/>
            </a:xfrm>
            <a:custGeom>
              <a:rect b="b" l="l" r="r" t="t"/>
              <a:pathLst>
                <a:path extrusionOk="0" h="251" w="822">
                  <a:moveTo>
                    <a:pt x="131" y="1"/>
                  </a:moveTo>
                  <a:cubicBezTo>
                    <a:pt x="60" y="1"/>
                    <a:pt x="0" y="60"/>
                    <a:pt x="0" y="132"/>
                  </a:cubicBezTo>
                  <a:cubicBezTo>
                    <a:pt x="0" y="191"/>
                    <a:pt x="60" y="251"/>
                    <a:pt x="131" y="251"/>
                  </a:cubicBezTo>
                  <a:lnTo>
                    <a:pt x="703" y="251"/>
                  </a:lnTo>
                  <a:cubicBezTo>
                    <a:pt x="762" y="251"/>
                    <a:pt x="822" y="191"/>
                    <a:pt x="822" y="132"/>
                  </a:cubicBezTo>
                  <a:cubicBezTo>
                    <a:pt x="822" y="60"/>
                    <a:pt x="762"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5" name="Google Shape;1515;p104"/>
            <p:cNvSpPr/>
            <p:nvPr/>
          </p:nvSpPr>
          <p:spPr>
            <a:xfrm>
              <a:off x="4207650" y="2932625"/>
              <a:ext cx="20575" cy="6275"/>
            </a:xfrm>
            <a:custGeom>
              <a:rect b="b" l="l" r="r" t="t"/>
              <a:pathLst>
                <a:path extrusionOk="0" h="251" w="823">
                  <a:moveTo>
                    <a:pt x="132" y="1"/>
                  </a:moveTo>
                  <a:cubicBezTo>
                    <a:pt x="60" y="1"/>
                    <a:pt x="1" y="60"/>
                    <a:pt x="1" y="132"/>
                  </a:cubicBezTo>
                  <a:cubicBezTo>
                    <a:pt x="1" y="191"/>
                    <a:pt x="60" y="251"/>
                    <a:pt x="132"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6" name="Google Shape;1516;p104"/>
            <p:cNvSpPr/>
            <p:nvPr/>
          </p:nvSpPr>
          <p:spPr>
            <a:xfrm>
              <a:off x="4198425" y="2909125"/>
              <a:ext cx="6275" cy="20550"/>
            </a:xfrm>
            <a:custGeom>
              <a:rect b="b" l="l" r="r" t="t"/>
              <a:pathLst>
                <a:path extrusionOk="0" h="822" w="251">
                  <a:moveTo>
                    <a:pt x="132" y="0"/>
                  </a:moveTo>
                  <a:cubicBezTo>
                    <a:pt x="60" y="0"/>
                    <a:pt x="1" y="60"/>
                    <a:pt x="1" y="131"/>
                  </a:cubicBezTo>
                  <a:lnTo>
                    <a:pt x="1" y="691"/>
                  </a:lnTo>
                  <a:cubicBezTo>
                    <a:pt x="1" y="762"/>
                    <a:pt x="60" y="822"/>
                    <a:pt x="132" y="822"/>
                  </a:cubicBezTo>
                  <a:cubicBezTo>
                    <a:pt x="191" y="822"/>
                    <a:pt x="251" y="762"/>
                    <a:pt x="251" y="691"/>
                  </a:cubicBezTo>
                  <a:lnTo>
                    <a:pt x="251" y="131"/>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7" name="Google Shape;1517;p104"/>
            <p:cNvSpPr/>
            <p:nvPr/>
          </p:nvSpPr>
          <p:spPr>
            <a:xfrm>
              <a:off x="4198425" y="2941850"/>
              <a:ext cx="6275" cy="20575"/>
            </a:xfrm>
            <a:custGeom>
              <a:rect b="b" l="l" r="r" t="t"/>
              <a:pathLst>
                <a:path extrusionOk="0" h="823" w="251">
                  <a:moveTo>
                    <a:pt x="132" y="1"/>
                  </a:moveTo>
                  <a:cubicBezTo>
                    <a:pt x="60" y="1"/>
                    <a:pt x="1" y="60"/>
                    <a:pt x="1" y="120"/>
                  </a:cubicBezTo>
                  <a:lnTo>
                    <a:pt x="1" y="691"/>
                  </a:lnTo>
                  <a:cubicBezTo>
                    <a:pt x="1" y="763"/>
                    <a:pt x="60" y="822"/>
                    <a:pt x="132" y="822"/>
                  </a:cubicBezTo>
                  <a:cubicBezTo>
                    <a:pt x="191" y="822"/>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8" name="Google Shape;1518;p104"/>
            <p:cNvSpPr/>
            <p:nvPr/>
          </p:nvSpPr>
          <p:spPr>
            <a:xfrm>
              <a:off x="5413450" y="2894825"/>
              <a:ext cx="20575" cy="6275"/>
            </a:xfrm>
            <a:custGeom>
              <a:rect b="b" l="l" r="r" t="t"/>
              <a:pathLst>
                <a:path extrusionOk="0" h="251" w="823">
                  <a:moveTo>
                    <a:pt x="132" y="1"/>
                  </a:moveTo>
                  <a:cubicBezTo>
                    <a:pt x="61" y="1"/>
                    <a:pt x="1" y="60"/>
                    <a:pt x="13" y="132"/>
                  </a:cubicBezTo>
                  <a:cubicBezTo>
                    <a:pt x="13" y="191"/>
                    <a:pt x="61" y="251"/>
                    <a:pt x="132" y="251"/>
                  </a:cubicBezTo>
                  <a:lnTo>
                    <a:pt x="703" y="251"/>
                  </a:lnTo>
                  <a:cubicBezTo>
                    <a:pt x="763" y="251"/>
                    <a:pt x="823" y="191"/>
                    <a:pt x="823" y="132"/>
                  </a:cubicBezTo>
                  <a:cubicBezTo>
                    <a:pt x="823"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9" name="Google Shape;1519;p104"/>
            <p:cNvSpPr/>
            <p:nvPr/>
          </p:nvSpPr>
          <p:spPr>
            <a:xfrm>
              <a:off x="5446200" y="2894825"/>
              <a:ext cx="20575" cy="6275"/>
            </a:xfrm>
            <a:custGeom>
              <a:rect b="b" l="l" r="r" t="t"/>
              <a:pathLst>
                <a:path extrusionOk="0" h="251" w="823">
                  <a:moveTo>
                    <a:pt x="132" y="1"/>
                  </a:moveTo>
                  <a:cubicBezTo>
                    <a:pt x="60" y="1"/>
                    <a:pt x="1" y="60"/>
                    <a:pt x="1" y="120"/>
                  </a:cubicBezTo>
                  <a:cubicBezTo>
                    <a:pt x="1" y="191"/>
                    <a:pt x="60" y="251"/>
                    <a:pt x="132" y="251"/>
                  </a:cubicBezTo>
                  <a:lnTo>
                    <a:pt x="703" y="251"/>
                  </a:lnTo>
                  <a:cubicBezTo>
                    <a:pt x="763" y="251"/>
                    <a:pt x="822" y="191"/>
                    <a:pt x="822" y="120"/>
                  </a:cubicBezTo>
                  <a:cubicBezTo>
                    <a:pt x="822"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0" name="Google Shape;1520;p104"/>
            <p:cNvSpPr/>
            <p:nvPr/>
          </p:nvSpPr>
          <p:spPr>
            <a:xfrm>
              <a:off x="5436825" y="2871025"/>
              <a:ext cx="6725" cy="20850"/>
            </a:xfrm>
            <a:custGeom>
              <a:rect b="b" l="l" r="r" t="t"/>
              <a:pathLst>
                <a:path extrusionOk="0" h="834" w="269">
                  <a:moveTo>
                    <a:pt x="136" y="0"/>
                  </a:moveTo>
                  <a:cubicBezTo>
                    <a:pt x="69" y="0"/>
                    <a:pt x="1" y="48"/>
                    <a:pt x="7" y="143"/>
                  </a:cubicBezTo>
                  <a:lnTo>
                    <a:pt x="7" y="703"/>
                  </a:lnTo>
                  <a:cubicBezTo>
                    <a:pt x="7" y="774"/>
                    <a:pt x="66" y="834"/>
                    <a:pt x="138" y="834"/>
                  </a:cubicBezTo>
                  <a:cubicBezTo>
                    <a:pt x="209" y="834"/>
                    <a:pt x="257" y="774"/>
                    <a:pt x="257" y="703"/>
                  </a:cubicBezTo>
                  <a:lnTo>
                    <a:pt x="257" y="143"/>
                  </a:lnTo>
                  <a:cubicBezTo>
                    <a:pt x="269" y="48"/>
                    <a:pt x="203" y="0"/>
                    <a:pt x="136"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1" name="Google Shape;1521;p104"/>
            <p:cNvSpPr/>
            <p:nvPr/>
          </p:nvSpPr>
          <p:spPr>
            <a:xfrm>
              <a:off x="5436825" y="2903675"/>
              <a:ext cx="6725" cy="20950"/>
            </a:xfrm>
            <a:custGeom>
              <a:rect b="b" l="l" r="r" t="t"/>
              <a:pathLst>
                <a:path extrusionOk="0" h="838" w="269">
                  <a:moveTo>
                    <a:pt x="136" y="1"/>
                  </a:moveTo>
                  <a:cubicBezTo>
                    <a:pt x="69" y="1"/>
                    <a:pt x="1" y="46"/>
                    <a:pt x="7" y="135"/>
                  </a:cubicBezTo>
                  <a:lnTo>
                    <a:pt x="7" y="706"/>
                  </a:lnTo>
                  <a:cubicBezTo>
                    <a:pt x="7" y="778"/>
                    <a:pt x="66" y="837"/>
                    <a:pt x="138" y="837"/>
                  </a:cubicBezTo>
                  <a:cubicBezTo>
                    <a:pt x="209" y="837"/>
                    <a:pt x="257" y="778"/>
                    <a:pt x="257" y="706"/>
                  </a:cubicBezTo>
                  <a:lnTo>
                    <a:pt x="257" y="135"/>
                  </a:lnTo>
                  <a:cubicBezTo>
                    <a:pt x="269" y="46"/>
                    <a:pt x="203" y="1"/>
                    <a:pt x="13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2" name="Google Shape;1522;p104"/>
            <p:cNvSpPr/>
            <p:nvPr/>
          </p:nvSpPr>
          <p:spPr>
            <a:xfrm>
              <a:off x="3573195" y="2819280"/>
              <a:ext cx="22350" cy="6275"/>
            </a:xfrm>
            <a:custGeom>
              <a:rect b="b" l="l" r="r" t="t"/>
              <a:pathLst>
                <a:path extrusionOk="0" h="251" w="894">
                  <a:moveTo>
                    <a:pt x="167" y="0"/>
                  </a:moveTo>
                  <a:cubicBezTo>
                    <a:pt x="1" y="0"/>
                    <a:pt x="1" y="250"/>
                    <a:pt x="167" y="250"/>
                  </a:cubicBezTo>
                  <a:lnTo>
                    <a:pt x="739" y="250"/>
                  </a:lnTo>
                  <a:cubicBezTo>
                    <a:pt x="894" y="250"/>
                    <a:pt x="894"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3" name="Google Shape;1523;p104"/>
            <p:cNvSpPr/>
            <p:nvPr/>
          </p:nvSpPr>
          <p:spPr>
            <a:xfrm>
              <a:off x="3605945" y="2819280"/>
              <a:ext cx="22350" cy="6275"/>
            </a:xfrm>
            <a:custGeom>
              <a:rect b="b" l="l" r="r" t="t"/>
              <a:pathLst>
                <a:path extrusionOk="0" h="251" w="894">
                  <a:moveTo>
                    <a:pt x="167" y="0"/>
                  </a:moveTo>
                  <a:cubicBezTo>
                    <a:pt x="0" y="0"/>
                    <a:pt x="0" y="250"/>
                    <a:pt x="167" y="250"/>
                  </a:cubicBezTo>
                  <a:lnTo>
                    <a:pt x="739" y="250"/>
                  </a:lnTo>
                  <a:cubicBezTo>
                    <a:pt x="893" y="250"/>
                    <a:pt x="893"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4" name="Google Shape;1524;p104"/>
            <p:cNvSpPr/>
            <p:nvPr/>
          </p:nvSpPr>
          <p:spPr>
            <a:xfrm>
              <a:off x="3597320" y="2795455"/>
              <a:ext cx="6850" cy="20875"/>
            </a:xfrm>
            <a:custGeom>
              <a:rect b="b" l="l" r="r" t="t"/>
              <a:pathLst>
                <a:path extrusionOk="0" h="835" w="274">
                  <a:moveTo>
                    <a:pt x="137" y="1"/>
                  </a:moveTo>
                  <a:cubicBezTo>
                    <a:pt x="69" y="1"/>
                    <a:pt x="0" y="48"/>
                    <a:pt x="12" y="144"/>
                  </a:cubicBezTo>
                  <a:lnTo>
                    <a:pt x="12" y="703"/>
                  </a:lnTo>
                  <a:cubicBezTo>
                    <a:pt x="12" y="775"/>
                    <a:pt x="72" y="834"/>
                    <a:pt x="143" y="834"/>
                  </a:cubicBezTo>
                  <a:cubicBezTo>
                    <a:pt x="203" y="834"/>
                    <a:pt x="262" y="775"/>
                    <a:pt x="262" y="715"/>
                  </a:cubicBezTo>
                  <a:lnTo>
                    <a:pt x="262" y="144"/>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5" name="Google Shape;1525;p104"/>
            <p:cNvSpPr/>
            <p:nvPr/>
          </p:nvSpPr>
          <p:spPr>
            <a:xfrm>
              <a:off x="3597320" y="2828205"/>
              <a:ext cx="6850" cy="20850"/>
            </a:xfrm>
            <a:custGeom>
              <a:rect b="b" l="l" r="r" t="t"/>
              <a:pathLst>
                <a:path extrusionOk="0" h="834" w="274">
                  <a:moveTo>
                    <a:pt x="137" y="1"/>
                  </a:moveTo>
                  <a:cubicBezTo>
                    <a:pt x="69" y="1"/>
                    <a:pt x="0" y="48"/>
                    <a:pt x="12" y="143"/>
                  </a:cubicBezTo>
                  <a:lnTo>
                    <a:pt x="12" y="703"/>
                  </a:lnTo>
                  <a:cubicBezTo>
                    <a:pt x="12" y="774"/>
                    <a:pt x="72" y="834"/>
                    <a:pt x="143" y="834"/>
                  </a:cubicBezTo>
                  <a:cubicBezTo>
                    <a:pt x="203" y="834"/>
                    <a:pt x="262" y="774"/>
                    <a:pt x="262" y="703"/>
                  </a:cubicBezTo>
                  <a:lnTo>
                    <a:pt x="262" y="143"/>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6" name="Google Shape;1526;p104"/>
            <p:cNvSpPr/>
            <p:nvPr/>
          </p:nvSpPr>
          <p:spPr>
            <a:xfrm>
              <a:off x="2903025" y="2681700"/>
              <a:ext cx="20575" cy="6275"/>
            </a:xfrm>
            <a:custGeom>
              <a:rect b="b" l="l" r="r" t="t"/>
              <a:pathLst>
                <a:path extrusionOk="0" h="251" w="823">
                  <a:moveTo>
                    <a:pt x="132" y="1"/>
                  </a:moveTo>
                  <a:cubicBezTo>
                    <a:pt x="60" y="1"/>
                    <a:pt x="1" y="60"/>
                    <a:pt x="1" y="120"/>
                  </a:cubicBezTo>
                  <a:cubicBezTo>
                    <a:pt x="1" y="191"/>
                    <a:pt x="60" y="251"/>
                    <a:pt x="132" y="251"/>
                  </a:cubicBezTo>
                  <a:lnTo>
                    <a:pt x="691" y="251"/>
                  </a:lnTo>
                  <a:cubicBezTo>
                    <a:pt x="763" y="251"/>
                    <a:pt x="822" y="191"/>
                    <a:pt x="822" y="120"/>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7" name="Google Shape;1527;p104"/>
            <p:cNvSpPr/>
            <p:nvPr/>
          </p:nvSpPr>
          <p:spPr>
            <a:xfrm>
              <a:off x="2935775" y="2681700"/>
              <a:ext cx="20550" cy="6275"/>
            </a:xfrm>
            <a:custGeom>
              <a:rect b="b" l="l" r="r" t="t"/>
              <a:pathLst>
                <a:path extrusionOk="0" h="251" w="822">
                  <a:moveTo>
                    <a:pt x="119" y="1"/>
                  </a:moveTo>
                  <a:cubicBezTo>
                    <a:pt x="60" y="1"/>
                    <a:pt x="0" y="60"/>
                    <a:pt x="0" y="120"/>
                  </a:cubicBezTo>
                  <a:cubicBezTo>
                    <a:pt x="0" y="191"/>
                    <a:pt x="60" y="251"/>
                    <a:pt x="119" y="251"/>
                  </a:cubicBezTo>
                  <a:lnTo>
                    <a:pt x="691" y="251"/>
                  </a:lnTo>
                  <a:cubicBezTo>
                    <a:pt x="762" y="251"/>
                    <a:pt x="822" y="191"/>
                    <a:pt x="822" y="120"/>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8" name="Google Shape;1528;p104"/>
            <p:cNvSpPr/>
            <p:nvPr/>
          </p:nvSpPr>
          <p:spPr>
            <a:xfrm>
              <a:off x="2926550" y="2658200"/>
              <a:ext cx="6275" cy="20550"/>
            </a:xfrm>
            <a:custGeom>
              <a:rect b="b" l="l" r="r" t="t"/>
              <a:pathLst>
                <a:path extrusionOk="0" h="822" w="251">
                  <a:moveTo>
                    <a:pt x="119" y="0"/>
                  </a:moveTo>
                  <a:cubicBezTo>
                    <a:pt x="60" y="0"/>
                    <a:pt x="0" y="60"/>
                    <a:pt x="0" y="131"/>
                  </a:cubicBezTo>
                  <a:lnTo>
                    <a:pt x="0" y="691"/>
                  </a:lnTo>
                  <a:cubicBezTo>
                    <a:pt x="0" y="762"/>
                    <a:pt x="60" y="822"/>
                    <a:pt x="119" y="822"/>
                  </a:cubicBezTo>
                  <a:cubicBezTo>
                    <a:pt x="191" y="822"/>
                    <a:pt x="250" y="762"/>
                    <a:pt x="250" y="691"/>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9" name="Google Shape;1529;p104"/>
            <p:cNvSpPr/>
            <p:nvPr/>
          </p:nvSpPr>
          <p:spPr>
            <a:xfrm>
              <a:off x="2926550" y="2690925"/>
              <a:ext cx="6275" cy="20575"/>
            </a:xfrm>
            <a:custGeom>
              <a:rect b="b" l="l" r="r" t="t"/>
              <a:pathLst>
                <a:path extrusionOk="0" h="823" w="251">
                  <a:moveTo>
                    <a:pt x="119" y="1"/>
                  </a:moveTo>
                  <a:cubicBezTo>
                    <a:pt x="60" y="1"/>
                    <a:pt x="0" y="60"/>
                    <a:pt x="0" y="120"/>
                  </a:cubicBezTo>
                  <a:lnTo>
                    <a:pt x="0" y="692"/>
                  </a:lnTo>
                  <a:cubicBezTo>
                    <a:pt x="0" y="763"/>
                    <a:pt x="60" y="822"/>
                    <a:pt x="119" y="822"/>
                  </a:cubicBezTo>
                  <a:cubicBezTo>
                    <a:pt x="191" y="822"/>
                    <a:pt x="250" y="763"/>
                    <a:pt x="250" y="692"/>
                  </a:cubicBezTo>
                  <a:lnTo>
                    <a:pt x="250" y="120"/>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0" name="Google Shape;1530;p104"/>
            <p:cNvSpPr/>
            <p:nvPr/>
          </p:nvSpPr>
          <p:spPr>
            <a:xfrm>
              <a:off x="3074775" y="2611475"/>
              <a:ext cx="15500" cy="304800"/>
            </a:xfrm>
            <a:custGeom>
              <a:rect b="b" l="l" r="r" t="t"/>
              <a:pathLst>
                <a:path extrusionOk="0" h="12192" w="620">
                  <a:moveTo>
                    <a:pt x="72" y="0"/>
                  </a:moveTo>
                  <a:cubicBezTo>
                    <a:pt x="36" y="143"/>
                    <a:pt x="12" y="286"/>
                    <a:pt x="12" y="441"/>
                  </a:cubicBezTo>
                  <a:lnTo>
                    <a:pt x="1" y="12192"/>
                  </a:lnTo>
                  <a:lnTo>
                    <a:pt x="524" y="12192"/>
                  </a:lnTo>
                  <a:lnTo>
                    <a:pt x="536" y="441"/>
                  </a:lnTo>
                  <a:cubicBezTo>
                    <a:pt x="536" y="286"/>
                    <a:pt x="572" y="143"/>
                    <a:pt x="620"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1" name="Google Shape;1531;p104"/>
            <p:cNvSpPr/>
            <p:nvPr/>
          </p:nvSpPr>
          <p:spPr>
            <a:xfrm>
              <a:off x="3373625" y="27073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2" name="Google Shape;1532;p104"/>
            <p:cNvSpPr/>
            <p:nvPr/>
          </p:nvSpPr>
          <p:spPr>
            <a:xfrm>
              <a:off x="4362451" y="2611479"/>
              <a:ext cx="13095" cy="158637"/>
            </a:xfrm>
            <a:custGeom>
              <a:rect b="b" l="l" r="r" t="t"/>
              <a:pathLst>
                <a:path extrusionOk="0" h="10597" w="524">
                  <a:moveTo>
                    <a:pt x="0" y="0"/>
                  </a:moveTo>
                  <a:lnTo>
                    <a:pt x="0" y="10597"/>
                  </a:lnTo>
                  <a:lnTo>
                    <a:pt x="524" y="10597"/>
                  </a:lnTo>
                  <a:lnTo>
                    <a:pt x="524" y="0"/>
                  </a:ln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3" name="Google Shape;1533;p104"/>
            <p:cNvSpPr/>
            <p:nvPr/>
          </p:nvSpPr>
          <p:spPr>
            <a:xfrm>
              <a:off x="4325225" y="2832325"/>
              <a:ext cx="87850" cy="87825"/>
            </a:xfrm>
            <a:custGeom>
              <a:rect b="b" l="l" r="r" t="t"/>
              <a:pathLst>
                <a:path extrusionOk="0" h="3513" w="3514">
                  <a:moveTo>
                    <a:pt x="1763" y="0"/>
                  </a:moveTo>
                  <a:cubicBezTo>
                    <a:pt x="787" y="0"/>
                    <a:pt x="1" y="786"/>
                    <a:pt x="1" y="1763"/>
                  </a:cubicBezTo>
                  <a:cubicBezTo>
                    <a:pt x="1" y="2727"/>
                    <a:pt x="787" y="3513"/>
                    <a:pt x="1763" y="3513"/>
                  </a:cubicBezTo>
                  <a:cubicBezTo>
                    <a:pt x="2727" y="3513"/>
                    <a:pt x="3513" y="2727"/>
                    <a:pt x="3513" y="1763"/>
                  </a:cubicBezTo>
                  <a:cubicBezTo>
                    <a:pt x="3513" y="786"/>
                    <a:pt x="2727"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4" name="Google Shape;1534;p104"/>
            <p:cNvSpPr/>
            <p:nvPr/>
          </p:nvSpPr>
          <p:spPr>
            <a:xfrm>
              <a:off x="4292775" y="2760501"/>
              <a:ext cx="133675" cy="114200"/>
            </a:xfrm>
            <a:custGeom>
              <a:rect b="b" l="l" r="r" t="t"/>
              <a:pathLst>
                <a:path extrusionOk="0" h="4568" w="5347">
                  <a:moveTo>
                    <a:pt x="3061" y="524"/>
                  </a:moveTo>
                  <a:cubicBezTo>
                    <a:pt x="4013" y="548"/>
                    <a:pt x="4763" y="1322"/>
                    <a:pt x="4763" y="2275"/>
                  </a:cubicBezTo>
                  <a:cubicBezTo>
                    <a:pt x="4763" y="3239"/>
                    <a:pt x="4013" y="4013"/>
                    <a:pt x="3061" y="4037"/>
                  </a:cubicBezTo>
                  <a:cubicBezTo>
                    <a:pt x="2108" y="4013"/>
                    <a:pt x="1346" y="3239"/>
                    <a:pt x="1346" y="2275"/>
                  </a:cubicBezTo>
                  <a:cubicBezTo>
                    <a:pt x="1346" y="1322"/>
                    <a:pt x="2108" y="548"/>
                    <a:pt x="3061" y="524"/>
                  </a:cubicBezTo>
                  <a:close/>
                  <a:moveTo>
                    <a:pt x="3061" y="1"/>
                  </a:moveTo>
                  <a:cubicBezTo>
                    <a:pt x="1025" y="1"/>
                    <a:pt x="1" y="2465"/>
                    <a:pt x="1442" y="3894"/>
                  </a:cubicBezTo>
                  <a:cubicBezTo>
                    <a:pt x="1907" y="4359"/>
                    <a:pt x="2479" y="4567"/>
                    <a:pt x="3041" y="4567"/>
                  </a:cubicBezTo>
                  <a:cubicBezTo>
                    <a:pt x="4217" y="4567"/>
                    <a:pt x="5347" y="3653"/>
                    <a:pt x="5347" y="2275"/>
                  </a:cubicBezTo>
                  <a:cubicBezTo>
                    <a:pt x="5335" y="1013"/>
                    <a:pt x="4323" y="1"/>
                    <a:pt x="3061" y="1"/>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p>
          </p:txBody>
        </p:sp>
        <p:sp>
          <p:nvSpPr>
            <p:cNvPr id="1535" name="Google Shape;1535;p104"/>
            <p:cNvSpPr/>
            <p:nvPr/>
          </p:nvSpPr>
          <p:spPr>
            <a:xfrm>
              <a:off x="7180950" y="2611475"/>
              <a:ext cx="197675" cy="315525"/>
            </a:xfrm>
            <a:custGeom>
              <a:rect b="b" l="l" r="r" t="t"/>
              <a:pathLst>
                <a:path extrusionOk="0" h="12621" w="7907">
                  <a:moveTo>
                    <a:pt x="0" y="0"/>
                  </a:moveTo>
                  <a:lnTo>
                    <a:pt x="12" y="7810"/>
                  </a:lnTo>
                  <a:cubicBezTo>
                    <a:pt x="12" y="8346"/>
                    <a:pt x="441" y="8775"/>
                    <a:pt x="965" y="8775"/>
                  </a:cubicBezTo>
                  <a:lnTo>
                    <a:pt x="3870" y="8775"/>
                  </a:lnTo>
                  <a:cubicBezTo>
                    <a:pt x="3881" y="8774"/>
                    <a:pt x="3892" y="8773"/>
                    <a:pt x="3903" y="8773"/>
                  </a:cubicBezTo>
                  <a:cubicBezTo>
                    <a:pt x="3999" y="8773"/>
                    <a:pt x="4093" y="8819"/>
                    <a:pt x="4167" y="8894"/>
                  </a:cubicBezTo>
                  <a:cubicBezTo>
                    <a:pt x="4251" y="8977"/>
                    <a:pt x="4298" y="9084"/>
                    <a:pt x="4298" y="9204"/>
                  </a:cubicBezTo>
                  <a:cubicBezTo>
                    <a:pt x="4298" y="9454"/>
                    <a:pt x="4287" y="10787"/>
                    <a:pt x="4275" y="11549"/>
                  </a:cubicBezTo>
                  <a:cubicBezTo>
                    <a:pt x="4275" y="12144"/>
                    <a:pt x="4739" y="12621"/>
                    <a:pt x="5334" y="12621"/>
                  </a:cubicBezTo>
                  <a:lnTo>
                    <a:pt x="7906" y="12621"/>
                  </a:lnTo>
                  <a:lnTo>
                    <a:pt x="7906" y="12097"/>
                  </a:lnTo>
                  <a:lnTo>
                    <a:pt x="5322" y="12097"/>
                  </a:lnTo>
                  <a:cubicBezTo>
                    <a:pt x="5025" y="12097"/>
                    <a:pt x="4787" y="11859"/>
                    <a:pt x="4787" y="11561"/>
                  </a:cubicBezTo>
                  <a:cubicBezTo>
                    <a:pt x="4799" y="10620"/>
                    <a:pt x="4810" y="9454"/>
                    <a:pt x="4810" y="9204"/>
                  </a:cubicBezTo>
                  <a:cubicBezTo>
                    <a:pt x="4810" y="8680"/>
                    <a:pt x="4382" y="8251"/>
                    <a:pt x="3858" y="8251"/>
                  </a:cubicBezTo>
                  <a:lnTo>
                    <a:pt x="965" y="8251"/>
                  </a:lnTo>
                  <a:cubicBezTo>
                    <a:pt x="727" y="8251"/>
                    <a:pt x="524" y="8049"/>
                    <a:pt x="524" y="7810"/>
                  </a:cubicBez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6" name="Google Shape;1536;p104"/>
            <p:cNvSpPr/>
            <p:nvPr/>
          </p:nvSpPr>
          <p:spPr>
            <a:xfrm>
              <a:off x="6682375" y="2611475"/>
              <a:ext cx="289050" cy="162525"/>
            </a:xfrm>
            <a:custGeom>
              <a:rect b="b" l="l" r="r" t="t"/>
              <a:pathLst>
                <a:path extrusionOk="0" h="6501" w="11562">
                  <a:moveTo>
                    <a:pt x="11037" y="0"/>
                  </a:moveTo>
                  <a:lnTo>
                    <a:pt x="11037" y="4762"/>
                  </a:lnTo>
                  <a:cubicBezTo>
                    <a:pt x="11037" y="5417"/>
                    <a:pt x="10514" y="5953"/>
                    <a:pt x="9847" y="5953"/>
                  </a:cubicBezTo>
                  <a:lnTo>
                    <a:pt x="0" y="5965"/>
                  </a:lnTo>
                  <a:lnTo>
                    <a:pt x="0" y="6501"/>
                  </a:lnTo>
                  <a:lnTo>
                    <a:pt x="9847" y="6477"/>
                  </a:lnTo>
                  <a:cubicBezTo>
                    <a:pt x="10799" y="6477"/>
                    <a:pt x="11561" y="5703"/>
                    <a:pt x="11561" y="4762"/>
                  </a:cubicBezTo>
                  <a:lnTo>
                    <a:pt x="11561"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7" name="Google Shape;1537;p104"/>
            <p:cNvSpPr/>
            <p:nvPr/>
          </p:nvSpPr>
          <p:spPr>
            <a:xfrm>
              <a:off x="6638325" y="2723375"/>
              <a:ext cx="88125" cy="88125"/>
            </a:xfrm>
            <a:custGeom>
              <a:rect b="b" l="l" r="r" t="t"/>
              <a:pathLst>
                <a:path extrusionOk="0" h="3525" w="3525">
                  <a:moveTo>
                    <a:pt x="1762" y="1"/>
                  </a:moveTo>
                  <a:cubicBezTo>
                    <a:pt x="786" y="1"/>
                    <a:pt x="0" y="787"/>
                    <a:pt x="0" y="1763"/>
                  </a:cubicBezTo>
                  <a:cubicBezTo>
                    <a:pt x="0" y="2739"/>
                    <a:pt x="786" y="3525"/>
                    <a:pt x="1762" y="3525"/>
                  </a:cubicBezTo>
                  <a:cubicBezTo>
                    <a:pt x="2739" y="3525"/>
                    <a:pt x="3524" y="2739"/>
                    <a:pt x="3524" y="1763"/>
                  </a:cubicBezTo>
                  <a:cubicBezTo>
                    <a:pt x="3524" y="787"/>
                    <a:pt x="2739"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8" name="Google Shape;1538;p104"/>
            <p:cNvSpPr/>
            <p:nvPr/>
          </p:nvSpPr>
          <p:spPr>
            <a:xfrm>
              <a:off x="6606175" y="2710275"/>
              <a:ext cx="133375" cy="114375"/>
            </a:xfrm>
            <a:custGeom>
              <a:rect b="b" l="l" r="r" t="t"/>
              <a:pathLst>
                <a:path extrusionOk="0" h="4575" w="5335">
                  <a:moveTo>
                    <a:pt x="3048" y="525"/>
                  </a:moveTo>
                  <a:cubicBezTo>
                    <a:pt x="4025" y="525"/>
                    <a:pt x="4810" y="1311"/>
                    <a:pt x="4810" y="2287"/>
                  </a:cubicBezTo>
                  <a:cubicBezTo>
                    <a:pt x="4810" y="3263"/>
                    <a:pt x="4025" y="4049"/>
                    <a:pt x="3048" y="4049"/>
                  </a:cubicBezTo>
                  <a:cubicBezTo>
                    <a:pt x="2072" y="4049"/>
                    <a:pt x="1286" y="3263"/>
                    <a:pt x="1286" y="2287"/>
                  </a:cubicBezTo>
                  <a:cubicBezTo>
                    <a:pt x="1286" y="1311"/>
                    <a:pt x="2072" y="525"/>
                    <a:pt x="3048" y="525"/>
                  </a:cubicBezTo>
                  <a:close/>
                  <a:moveTo>
                    <a:pt x="3048" y="1"/>
                  </a:moveTo>
                  <a:cubicBezTo>
                    <a:pt x="1012" y="1"/>
                    <a:pt x="0" y="2465"/>
                    <a:pt x="1441" y="3906"/>
                  </a:cubicBezTo>
                  <a:cubicBezTo>
                    <a:pt x="1906" y="4368"/>
                    <a:pt x="2477" y="4574"/>
                    <a:pt x="3037" y="4574"/>
                  </a:cubicBezTo>
                  <a:cubicBezTo>
                    <a:pt x="4210" y="4574"/>
                    <a:pt x="5334" y="3665"/>
                    <a:pt x="5334" y="2287"/>
                  </a:cubicBezTo>
                  <a:cubicBezTo>
                    <a:pt x="5334" y="1025"/>
                    <a:pt x="4310" y="1"/>
                    <a:pt x="3048" y="1"/>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9" name="Google Shape;1539;p104"/>
            <p:cNvSpPr/>
            <p:nvPr/>
          </p:nvSpPr>
          <p:spPr>
            <a:xfrm>
              <a:off x="5414650" y="2701350"/>
              <a:ext cx="406925" cy="264350"/>
            </a:xfrm>
            <a:custGeom>
              <a:rect b="b" l="l" r="r" t="t"/>
              <a:pathLst>
                <a:path extrusionOk="0" h="10574" w="16277">
                  <a:moveTo>
                    <a:pt x="1" y="1"/>
                  </a:moveTo>
                  <a:lnTo>
                    <a:pt x="1" y="525"/>
                  </a:lnTo>
                  <a:lnTo>
                    <a:pt x="7549" y="525"/>
                  </a:lnTo>
                  <a:cubicBezTo>
                    <a:pt x="8204" y="525"/>
                    <a:pt x="8740" y="1060"/>
                    <a:pt x="8740" y="1715"/>
                  </a:cubicBezTo>
                  <a:lnTo>
                    <a:pt x="8740" y="8549"/>
                  </a:lnTo>
                  <a:cubicBezTo>
                    <a:pt x="8740" y="9669"/>
                    <a:pt x="9645" y="10573"/>
                    <a:pt x="10764" y="10573"/>
                  </a:cubicBezTo>
                  <a:lnTo>
                    <a:pt x="16276" y="10573"/>
                  </a:lnTo>
                  <a:lnTo>
                    <a:pt x="16276" y="10050"/>
                  </a:lnTo>
                  <a:lnTo>
                    <a:pt x="10752" y="10050"/>
                  </a:lnTo>
                  <a:cubicBezTo>
                    <a:pt x="9930" y="10050"/>
                    <a:pt x="9252" y="9371"/>
                    <a:pt x="9252" y="8537"/>
                  </a:cubicBezTo>
                  <a:lnTo>
                    <a:pt x="9264" y="1715"/>
                  </a:lnTo>
                  <a:cubicBezTo>
                    <a:pt x="9264" y="763"/>
                    <a:pt x="8490" y="1"/>
                    <a:pt x="75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0" name="Google Shape;1540;p104"/>
            <p:cNvSpPr/>
            <p:nvPr/>
          </p:nvSpPr>
          <p:spPr>
            <a:xfrm>
              <a:off x="7099375" y="2876075"/>
              <a:ext cx="22575" cy="6325"/>
            </a:xfrm>
            <a:custGeom>
              <a:rect b="b" l="l" r="r" t="t"/>
              <a:pathLst>
                <a:path extrusionOk="0" h="253" w="903">
                  <a:moveTo>
                    <a:pt x="738" y="0"/>
                  </a:moveTo>
                  <a:cubicBezTo>
                    <a:pt x="734" y="0"/>
                    <a:pt x="731" y="0"/>
                    <a:pt x="727" y="1"/>
                  </a:cubicBezTo>
                  <a:lnTo>
                    <a:pt x="156" y="1"/>
                  </a:lnTo>
                  <a:cubicBezTo>
                    <a:pt x="1" y="24"/>
                    <a:pt x="1" y="239"/>
                    <a:pt x="156"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1" name="Google Shape;1541;p104"/>
            <p:cNvSpPr/>
            <p:nvPr/>
          </p:nvSpPr>
          <p:spPr>
            <a:xfrm>
              <a:off x="7132125" y="2876075"/>
              <a:ext cx="22550" cy="6325"/>
            </a:xfrm>
            <a:custGeom>
              <a:rect b="b" l="l" r="r" t="t"/>
              <a:pathLst>
                <a:path extrusionOk="0" h="253" w="902">
                  <a:moveTo>
                    <a:pt x="738" y="0"/>
                  </a:moveTo>
                  <a:cubicBezTo>
                    <a:pt x="734" y="0"/>
                    <a:pt x="731" y="0"/>
                    <a:pt x="727" y="1"/>
                  </a:cubicBezTo>
                  <a:lnTo>
                    <a:pt x="155" y="1"/>
                  </a:lnTo>
                  <a:cubicBezTo>
                    <a:pt x="1" y="24"/>
                    <a:pt x="1" y="239"/>
                    <a:pt x="155"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2" name="Google Shape;1542;p104"/>
            <p:cNvSpPr/>
            <p:nvPr/>
          </p:nvSpPr>
          <p:spPr>
            <a:xfrm>
              <a:off x="7123500" y="2852825"/>
              <a:ext cx="6275" cy="20300"/>
            </a:xfrm>
            <a:custGeom>
              <a:rect b="b" l="l" r="r" t="t"/>
              <a:pathLst>
                <a:path extrusionOk="0" h="812" w="251">
                  <a:moveTo>
                    <a:pt x="147" y="0"/>
                  </a:moveTo>
                  <a:cubicBezTo>
                    <a:pt x="142" y="0"/>
                    <a:pt x="137" y="1"/>
                    <a:pt x="131" y="2"/>
                  </a:cubicBezTo>
                  <a:cubicBezTo>
                    <a:pt x="60" y="2"/>
                    <a:pt x="0" y="50"/>
                    <a:pt x="0" y="121"/>
                  </a:cubicBezTo>
                  <a:lnTo>
                    <a:pt x="0" y="693"/>
                  </a:lnTo>
                  <a:cubicBezTo>
                    <a:pt x="0" y="764"/>
                    <a:pt x="60" y="812"/>
                    <a:pt x="131" y="812"/>
                  </a:cubicBezTo>
                  <a:cubicBezTo>
                    <a:pt x="191" y="812"/>
                    <a:pt x="250" y="764"/>
                    <a:pt x="250" y="693"/>
                  </a:cubicBezTo>
                  <a:lnTo>
                    <a:pt x="250" y="121"/>
                  </a:lnTo>
                  <a:cubicBezTo>
                    <a:pt x="250" y="56"/>
                    <a:pt x="201" y="0"/>
                    <a:pt x="14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3" name="Google Shape;1543;p104"/>
            <p:cNvSpPr/>
            <p:nvPr/>
          </p:nvSpPr>
          <p:spPr>
            <a:xfrm>
              <a:off x="7123500" y="288530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75"/>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4" name="Google Shape;1544;p104"/>
            <p:cNvSpPr/>
            <p:nvPr/>
          </p:nvSpPr>
          <p:spPr>
            <a:xfrm>
              <a:off x="6081400" y="2611475"/>
              <a:ext cx="13125" cy="253325"/>
            </a:xfrm>
            <a:custGeom>
              <a:rect b="b" l="l" r="r" t="t"/>
              <a:pathLst>
                <a:path extrusionOk="0" h="10133" w="525">
                  <a:moveTo>
                    <a:pt x="1" y="0"/>
                  </a:moveTo>
                  <a:lnTo>
                    <a:pt x="1" y="10132"/>
                  </a:lnTo>
                  <a:lnTo>
                    <a:pt x="524" y="10132"/>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5" name="Google Shape;1545;p104"/>
            <p:cNvSpPr/>
            <p:nvPr/>
          </p:nvSpPr>
          <p:spPr>
            <a:xfrm>
              <a:off x="6043600" y="2877275"/>
              <a:ext cx="88125" cy="88125"/>
            </a:xfrm>
            <a:custGeom>
              <a:rect b="b" l="l" r="r" t="t"/>
              <a:pathLst>
                <a:path extrusionOk="0" h="3525" w="3525">
                  <a:moveTo>
                    <a:pt x="1763" y="0"/>
                  </a:moveTo>
                  <a:cubicBezTo>
                    <a:pt x="798" y="0"/>
                    <a:pt x="1" y="786"/>
                    <a:pt x="1" y="1762"/>
                  </a:cubicBezTo>
                  <a:cubicBezTo>
                    <a:pt x="1" y="2727"/>
                    <a:pt x="798" y="3525"/>
                    <a:pt x="1763" y="3525"/>
                  </a:cubicBezTo>
                  <a:cubicBezTo>
                    <a:pt x="2739" y="3525"/>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6" name="Google Shape;1546;p104"/>
            <p:cNvSpPr/>
            <p:nvPr/>
          </p:nvSpPr>
          <p:spPr>
            <a:xfrm>
              <a:off x="6026325" y="2864175"/>
              <a:ext cx="124150" cy="114225"/>
            </a:xfrm>
            <a:custGeom>
              <a:rect b="b" l="l" r="r" t="t"/>
              <a:pathLst>
                <a:path extrusionOk="0" h="4569" w="4966">
                  <a:moveTo>
                    <a:pt x="2454" y="524"/>
                  </a:moveTo>
                  <a:cubicBezTo>
                    <a:pt x="3430" y="524"/>
                    <a:pt x="4216" y="1310"/>
                    <a:pt x="4216" y="2286"/>
                  </a:cubicBezTo>
                  <a:cubicBezTo>
                    <a:pt x="4216" y="3251"/>
                    <a:pt x="3430" y="4049"/>
                    <a:pt x="2454" y="4049"/>
                  </a:cubicBezTo>
                  <a:cubicBezTo>
                    <a:pt x="1489" y="4049"/>
                    <a:pt x="692" y="3251"/>
                    <a:pt x="692" y="2286"/>
                  </a:cubicBezTo>
                  <a:cubicBezTo>
                    <a:pt x="692" y="1310"/>
                    <a:pt x="1489" y="524"/>
                    <a:pt x="2454" y="524"/>
                  </a:cubicBezTo>
                  <a:close/>
                  <a:moveTo>
                    <a:pt x="2454" y="0"/>
                  </a:moveTo>
                  <a:cubicBezTo>
                    <a:pt x="1370" y="0"/>
                    <a:pt x="430" y="774"/>
                    <a:pt x="215" y="1834"/>
                  </a:cubicBezTo>
                  <a:cubicBezTo>
                    <a:pt x="1" y="2906"/>
                    <a:pt x="572" y="3977"/>
                    <a:pt x="1584" y="4394"/>
                  </a:cubicBezTo>
                  <a:cubicBezTo>
                    <a:pt x="1868" y="4512"/>
                    <a:pt x="2165" y="4569"/>
                    <a:pt x="2459" y="4569"/>
                  </a:cubicBezTo>
                  <a:cubicBezTo>
                    <a:pt x="3201" y="4569"/>
                    <a:pt x="3924" y="4205"/>
                    <a:pt x="4359" y="3548"/>
                  </a:cubicBezTo>
                  <a:cubicBezTo>
                    <a:pt x="4966" y="2644"/>
                    <a:pt x="4847" y="1441"/>
                    <a:pt x="4073" y="667"/>
                  </a:cubicBezTo>
                  <a:cubicBezTo>
                    <a:pt x="3644" y="239"/>
                    <a:pt x="3061" y="0"/>
                    <a:pt x="2454"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7" name="Google Shape;1547;p104"/>
            <p:cNvSpPr/>
            <p:nvPr/>
          </p:nvSpPr>
          <p:spPr>
            <a:xfrm>
              <a:off x="5862325" y="278737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74"/>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8" name="Google Shape;1548;p104"/>
            <p:cNvSpPr/>
            <p:nvPr/>
          </p:nvSpPr>
          <p:spPr>
            <a:xfrm>
              <a:off x="5862325" y="275462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63"/>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9" name="Google Shape;1549;p104"/>
            <p:cNvSpPr/>
            <p:nvPr/>
          </p:nvSpPr>
          <p:spPr>
            <a:xfrm>
              <a:off x="5869950" y="2778125"/>
              <a:ext cx="22475" cy="6325"/>
            </a:xfrm>
            <a:custGeom>
              <a:rect b="b" l="l" r="r" t="t"/>
              <a:pathLst>
                <a:path extrusionOk="0" h="253" w="899">
                  <a:moveTo>
                    <a:pt x="163" y="0"/>
                  </a:moveTo>
                  <a:cubicBezTo>
                    <a:pt x="0" y="0"/>
                    <a:pt x="0" y="253"/>
                    <a:pt x="163" y="253"/>
                  </a:cubicBezTo>
                  <a:cubicBezTo>
                    <a:pt x="169" y="253"/>
                    <a:pt x="176" y="252"/>
                    <a:pt x="184" y="252"/>
                  </a:cubicBezTo>
                  <a:lnTo>
                    <a:pt x="755" y="252"/>
                  </a:lnTo>
                  <a:cubicBezTo>
                    <a:pt x="898" y="240"/>
                    <a:pt x="898" y="13"/>
                    <a:pt x="755" y="1"/>
                  </a:cubicBezTo>
                  <a:lnTo>
                    <a:pt x="184" y="1"/>
                  </a:lnTo>
                  <a:cubicBezTo>
                    <a:pt x="176" y="1"/>
                    <a:pt x="169" y="0"/>
                    <a:pt x="16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0" name="Google Shape;1550;p104"/>
            <p:cNvSpPr/>
            <p:nvPr/>
          </p:nvSpPr>
          <p:spPr>
            <a:xfrm>
              <a:off x="5838225" y="2778150"/>
              <a:ext cx="21450" cy="6275"/>
            </a:xfrm>
            <a:custGeom>
              <a:rect b="b" l="l" r="r" t="t"/>
              <a:pathLst>
                <a:path extrusionOk="0" h="251" w="858">
                  <a:moveTo>
                    <a:pt x="143" y="0"/>
                  </a:moveTo>
                  <a:cubicBezTo>
                    <a:pt x="0" y="12"/>
                    <a:pt x="0" y="239"/>
                    <a:pt x="143" y="251"/>
                  </a:cubicBezTo>
                  <a:lnTo>
                    <a:pt x="715" y="251"/>
                  </a:lnTo>
                  <a:cubicBezTo>
                    <a:pt x="857" y="239"/>
                    <a:pt x="857" y="12"/>
                    <a:pt x="715"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1" name="Google Shape;1551;p104"/>
            <p:cNvSpPr/>
            <p:nvPr/>
          </p:nvSpPr>
          <p:spPr>
            <a:xfrm>
              <a:off x="6295125" y="2611475"/>
              <a:ext cx="110750" cy="206300"/>
            </a:xfrm>
            <a:custGeom>
              <a:rect b="b" l="l" r="r" t="t"/>
              <a:pathLst>
                <a:path extrusionOk="0" h="8252" w="4430">
                  <a:moveTo>
                    <a:pt x="12" y="0"/>
                  </a:moveTo>
                  <a:lnTo>
                    <a:pt x="0" y="1203"/>
                  </a:lnTo>
                  <a:cubicBezTo>
                    <a:pt x="0" y="2143"/>
                    <a:pt x="774" y="2917"/>
                    <a:pt x="1715" y="2917"/>
                  </a:cubicBezTo>
                  <a:lnTo>
                    <a:pt x="2691" y="2917"/>
                  </a:lnTo>
                  <a:cubicBezTo>
                    <a:pt x="3346" y="2917"/>
                    <a:pt x="3882" y="3453"/>
                    <a:pt x="3882" y="4108"/>
                  </a:cubicBezTo>
                  <a:lnTo>
                    <a:pt x="3906" y="8251"/>
                  </a:lnTo>
                  <a:lnTo>
                    <a:pt x="4429" y="8251"/>
                  </a:lnTo>
                  <a:lnTo>
                    <a:pt x="4406" y="4108"/>
                  </a:lnTo>
                  <a:cubicBezTo>
                    <a:pt x="4406" y="3155"/>
                    <a:pt x="3644" y="2393"/>
                    <a:pt x="2691" y="2393"/>
                  </a:cubicBezTo>
                  <a:lnTo>
                    <a:pt x="1727" y="2393"/>
                  </a:lnTo>
                  <a:cubicBezTo>
                    <a:pt x="1060" y="2393"/>
                    <a:pt x="536" y="1857"/>
                    <a:pt x="536" y="1203"/>
                  </a:cubicBezTo>
                  <a:lnTo>
                    <a:pt x="536" y="0"/>
                  </a:ln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2" name="Google Shape;1552;p104"/>
            <p:cNvSpPr/>
            <p:nvPr/>
          </p:nvSpPr>
          <p:spPr>
            <a:xfrm>
              <a:off x="6354950" y="2773675"/>
              <a:ext cx="88125" cy="87850"/>
            </a:xfrm>
            <a:custGeom>
              <a:rect b="b" l="l" r="r" t="t"/>
              <a:pathLst>
                <a:path extrusionOk="0" h="3514" w="3525">
                  <a:moveTo>
                    <a:pt x="1763" y="1"/>
                  </a:moveTo>
                  <a:cubicBezTo>
                    <a:pt x="798" y="1"/>
                    <a:pt x="0" y="787"/>
                    <a:pt x="0" y="1763"/>
                  </a:cubicBezTo>
                  <a:cubicBezTo>
                    <a:pt x="0" y="2727"/>
                    <a:pt x="798" y="3513"/>
                    <a:pt x="1763" y="3513"/>
                  </a:cubicBezTo>
                  <a:cubicBezTo>
                    <a:pt x="2739" y="3513"/>
                    <a:pt x="3525" y="2727"/>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3" name="Google Shape;1553;p104"/>
            <p:cNvSpPr/>
            <p:nvPr/>
          </p:nvSpPr>
          <p:spPr>
            <a:xfrm>
              <a:off x="6322800" y="2760575"/>
              <a:ext cx="133675" cy="114200"/>
            </a:xfrm>
            <a:custGeom>
              <a:rect b="b" l="l" r="r" t="t"/>
              <a:pathLst>
                <a:path extrusionOk="0" h="4568" w="5347">
                  <a:moveTo>
                    <a:pt x="3049" y="525"/>
                  </a:moveTo>
                  <a:cubicBezTo>
                    <a:pt x="4025" y="525"/>
                    <a:pt x="4811" y="1311"/>
                    <a:pt x="4811" y="2287"/>
                  </a:cubicBezTo>
                  <a:cubicBezTo>
                    <a:pt x="4811" y="3244"/>
                    <a:pt x="4036" y="4037"/>
                    <a:pt x="3070" y="4037"/>
                  </a:cubicBezTo>
                  <a:cubicBezTo>
                    <a:pt x="3063" y="4037"/>
                    <a:pt x="3056" y="4037"/>
                    <a:pt x="3049" y="4037"/>
                  </a:cubicBezTo>
                  <a:cubicBezTo>
                    <a:pt x="2084" y="4037"/>
                    <a:pt x="1298" y="3251"/>
                    <a:pt x="1298" y="2287"/>
                  </a:cubicBezTo>
                  <a:cubicBezTo>
                    <a:pt x="1298" y="1311"/>
                    <a:pt x="2084" y="525"/>
                    <a:pt x="3049" y="525"/>
                  </a:cubicBezTo>
                  <a:close/>
                  <a:moveTo>
                    <a:pt x="3070" y="1"/>
                  </a:moveTo>
                  <a:cubicBezTo>
                    <a:pt x="3063" y="1"/>
                    <a:pt x="3056" y="1"/>
                    <a:pt x="3049" y="1"/>
                  </a:cubicBezTo>
                  <a:cubicBezTo>
                    <a:pt x="1013" y="1"/>
                    <a:pt x="1" y="2466"/>
                    <a:pt x="1441" y="3894"/>
                  </a:cubicBezTo>
                  <a:cubicBezTo>
                    <a:pt x="1907" y="4360"/>
                    <a:pt x="2479" y="4568"/>
                    <a:pt x="3040" y="4568"/>
                  </a:cubicBezTo>
                  <a:cubicBezTo>
                    <a:pt x="4216" y="4568"/>
                    <a:pt x="5343" y="3653"/>
                    <a:pt x="5335" y="2275"/>
                  </a:cubicBezTo>
                  <a:cubicBezTo>
                    <a:pt x="5346" y="1020"/>
                    <a:pt x="4323" y="1"/>
                    <a:pt x="3070" y="1"/>
                  </a:cubicBez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4" name="Google Shape;1554;p104"/>
            <p:cNvSpPr/>
            <p:nvPr/>
          </p:nvSpPr>
          <p:spPr>
            <a:xfrm>
              <a:off x="6770775" y="2940075"/>
              <a:ext cx="607850" cy="115525"/>
            </a:xfrm>
            <a:custGeom>
              <a:rect b="b" l="l" r="r" t="t"/>
              <a:pathLst>
                <a:path extrusionOk="0" h="4621" w="24314">
                  <a:moveTo>
                    <a:pt x="10014" y="0"/>
                  </a:moveTo>
                  <a:lnTo>
                    <a:pt x="0" y="12"/>
                  </a:lnTo>
                  <a:lnTo>
                    <a:pt x="0" y="536"/>
                  </a:lnTo>
                  <a:lnTo>
                    <a:pt x="10002" y="524"/>
                  </a:lnTo>
                  <a:cubicBezTo>
                    <a:pt x="10668" y="524"/>
                    <a:pt x="11192" y="1060"/>
                    <a:pt x="11192" y="1715"/>
                  </a:cubicBezTo>
                  <a:lnTo>
                    <a:pt x="11192" y="2906"/>
                  </a:lnTo>
                  <a:cubicBezTo>
                    <a:pt x="11192" y="3858"/>
                    <a:pt x="11966" y="4620"/>
                    <a:pt x="12907" y="4620"/>
                  </a:cubicBezTo>
                  <a:lnTo>
                    <a:pt x="24313" y="4620"/>
                  </a:lnTo>
                  <a:lnTo>
                    <a:pt x="24313" y="4096"/>
                  </a:lnTo>
                  <a:lnTo>
                    <a:pt x="12907" y="4096"/>
                  </a:lnTo>
                  <a:cubicBezTo>
                    <a:pt x="12252" y="4096"/>
                    <a:pt x="11716" y="3560"/>
                    <a:pt x="11716" y="2906"/>
                  </a:cubicBezTo>
                  <a:lnTo>
                    <a:pt x="11716" y="1715"/>
                  </a:lnTo>
                  <a:cubicBezTo>
                    <a:pt x="11728" y="774"/>
                    <a:pt x="10954" y="0"/>
                    <a:pt x="10014"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5" name="Google Shape;1555;p104"/>
            <p:cNvSpPr/>
            <p:nvPr/>
          </p:nvSpPr>
          <p:spPr>
            <a:xfrm>
              <a:off x="6726425" y="2902875"/>
              <a:ext cx="88125" cy="87825"/>
            </a:xfrm>
            <a:custGeom>
              <a:rect b="b" l="l" r="r" t="t"/>
              <a:pathLst>
                <a:path extrusionOk="0" h="3513" w="3525">
                  <a:moveTo>
                    <a:pt x="1763" y="0"/>
                  </a:moveTo>
                  <a:cubicBezTo>
                    <a:pt x="786" y="0"/>
                    <a:pt x="0" y="786"/>
                    <a:pt x="0" y="1762"/>
                  </a:cubicBezTo>
                  <a:cubicBezTo>
                    <a:pt x="0"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6" name="Google Shape;1556;p104"/>
            <p:cNvSpPr/>
            <p:nvPr/>
          </p:nvSpPr>
          <p:spPr>
            <a:xfrm>
              <a:off x="6693975" y="2889775"/>
              <a:ext cx="133675" cy="114200"/>
            </a:xfrm>
            <a:custGeom>
              <a:rect b="b" l="l" r="r" t="t"/>
              <a:pathLst>
                <a:path extrusionOk="0" h="4568" w="5347">
                  <a:moveTo>
                    <a:pt x="3061" y="524"/>
                  </a:moveTo>
                  <a:cubicBezTo>
                    <a:pt x="4037" y="524"/>
                    <a:pt x="4823" y="1310"/>
                    <a:pt x="4823" y="2286"/>
                  </a:cubicBezTo>
                  <a:cubicBezTo>
                    <a:pt x="4823" y="3251"/>
                    <a:pt x="4037" y="4037"/>
                    <a:pt x="3061" y="4048"/>
                  </a:cubicBezTo>
                  <a:cubicBezTo>
                    <a:pt x="2084" y="4048"/>
                    <a:pt x="1298" y="3251"/>
                    <a:pt x="1298" y="2286"/>
                  </a:cubicBezTo>
                  <a:cubicBezTo>
                    <a:pt x="1298" y="1310"/>
                    <a:pt x="2084" y="524"/>
                    <a:pt x="3061" y="524"/>
                  </a:cubicBezTo>
                  <a:close/>
                  <a:moveTo>
                    <a:pt x="3061" y="0"/>
                  </a:moveTo>
                  <a:cubicBezTo>
                    <a:pt x="1025" y="0"/>
                    <a:pt x="1" y="2453"/>
                    <a:pt x="1441" y="3894"/>
                  </a:cubicBezTo>
                  <a:cubicBezTo>
                    <a:pt x="1907" y="4359"/>
                    <a:pt x="2479" y="4567"/>
                    <a:pt x="3040" y="4567"/>
                  </a:cubicBezTo>
                  <a:cubicBezTo>
                    <a:pt x="4217" y="4567"/>
                    <a:pt x="5347" y="3653"/>
                    <a:pt x="5347" y="2274"/>
                  </a:cubicBezTo>
                  <a:cubicBezTo>
                    <a:pt x="5335" y="1012"/>
                    <a:pt x="4311" y="0"/>
                    <a:pt x="3061"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7" name="Google Shape;1557;p104"/>
            <p:cNvSpPr/>
            <p:nvPr/>
          </p:nvSpPr>
          <p:spPr>
            <a:xfrm>
              <a:off x="5369700" y="2663850"/>
              <a:ext cx="88125" cy="88125"/>
            </a:xfrm>
            <a:custGeom>
              <a:rect b="b" l="l" r="r" t="t"/>
              <a:pathLst>
                <a:path extrusionOk="0" h="3525" w="3525">
                  <a:moveTo>
                    <a:pt x="1763" y="1"/>
                  </a:moveTo>
                  <a:cubicBezTo>
                    <a:pt x="798" y="1"/>
                    <a:pt x="1" y="786"/>
                    <a:pt x="1" y="1763"/>
                  </a:cubicBezTo>
                  <a:cubicBezTo>
                    <a:pt x="1" y="2727"/>
                    <a:pt x="798" y="3525"/>
                    <a:pt x="1763" y="3525"/>
                  </a:cubicBezTo>
                  <a:cubicBezTo>
                    <a:pt x="2739" y="3525"/>
                    <a:pt x="3525" y="2727"/>
                    <a:pt x="3525" y="1763"/>
                  </a:cubicBezTo>
                  <a:cubicBezTo>
                    <a:pt x="3525" y="786"/>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8" name="Google Shape;1558;p104"/>
            <p:cNvSpPr/>
            <p:nvPr/>
          </p:nvSpPr>
          <p:spPr>
            <a:xfrm>
              <a:off x="5337550" y="2650750"/>
              <a:ext cx="133375" cy="114200"/>
            </a:xfrm>
            <a:custGeom>
              <a:rect b="b" l="l" r="r" t="t"/>
              <a:pathLst>
                <a:path extrusionOk="0" h="4568" w="5335">
                  <a:moveTo>
                    <a:pt x="3049" y="525"/>
                  </a:moveTo>
                  <a:cubicBezTo>
                    <a:pt x="4025" y="525"/>
                    <a:pt x="4811" y="1310"/>
                    <a:pt x="4811" y="2287"/>
                  </a:cubicBezTo>
                  <a:cubicBezTo>
                    <a:pt x="4811" y="3251"/>
                    <a:pt x="4025" y="4049"/>
                    <a:pt x="3049" y="4049"/>
                  </a:cubicBezTo>
                  <a:cubicBezTo>
                    <a:pt x="2084" y="4049"/>
                    <a:pt x="1287" y="3251"/>
                    <a:pt x="1287" y="2287"/>
                  </a:cubicBezTo>
                  <a:cubicBezTo>
                    <a:pt x="1287" y="1310"/>
                    <a:pt x="2084" y="525"/>
                    <a:pt x="3049" y="525"/>
                  </a:cubicBezTo>
                  <a:close/>
                  <a:moveTo>
                    <a:pt x="3049" y="1"/>
                  </a:moveTo>
                  <a:cubicBezTo>
                    <a:pt x="1013" y="1"/>
                    <a:pt x="1" y="2465"/>
                    <a:pt x="1442" y="3894"/>
                  </a:cubicBezTo>
                  <a:cubicBezTo>
                    <a:pt x="1907" y="4360"/>
                    <a:pt x="2479" y="4568"/>
                    <a:pt x="3039" y="4568"/>
                  </a:cubicBezTo>
                  <a:cubicBezTo>
                    <a:pt x="4212" y="4568"/>
                    <a:pt x="5335" y="3656"/>
                    <a:pt x="5335" y="2287"/>
                  </a:cubicBezTo>
                  <a:cubicBezTo>
                    <a:pt x="5335" y="1025"/>
                    <a:pt x="4311" y="1"/>
                    <a:pt x="30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9" name="Google Shape;1559;p104"/>
            <p:cNvSpPr/>
            <p:nvPr/>
          </p:nvSpPr>
          <p:spPr>
            <a:xfrm>
              <a:off x="5777500" y="2915075"/>
              <a:ext cx="88125" cy="88125"/>
            </a:xfrm>
            <a:custGeom>
              <a:rect b="b" l="l" r="r" t="t"/>
              <a:pathLst>
                <a:path extrusionOk="0" h="3525" w="3525">
                  <a:moveTo>
                    <a:pt x="1762" y="0"/>
                  </a:moveTo>
                  <a:cubicBezTo>
                    <a:pt x="786" y="0"/>
                    <a:pt x="0" y="798"/>
                    <a:pt x="0" y="1762"/>
                  </a:cubicBezTo>
                  <a:cubicBezTo>
                    <a:pt x="0" y="2739"/>
                    <a:pt x="786" y="3525"/>
                    <a:pt x="1762" y="3525"/>
                  </a:cubicBezTo>
                  <a:cubicBezTo>
                    <a:pt x="2739" y="3525"/>
                    <a:pt x="3525" y="2739"/>
                    <a:pt x="3525" y="1762"/>
                  </a:cubicBezTo>
                  <a:cubicBezTo>
                    <a:pt x="3525" y="798"/>
                    <a:pt x="2739"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0" name="Google Shape;1560;p104"/>
            <p:cNvSpPr/>
            <p:nvPr/>
          </p:nvSpPr>
          <p:spPr>
            <a:xfrm>
              <a:off x="5753100" y="2901975"/>
              <a:ext cx="125625" cy="114425"/>
            </a:xfrm>
            <a:custGeom>
              <a:rect b="b" l="l" r="r" t="t"/>
              <a:pathLst>
                <a:path extrusionOk="0" h="4577" w="5025">
                  <a:moveTo>
                    <a:pt x="2738" y="524"/>
                  </a:moveTo>
                  <a:cubicBezTo>
                    <a:pt x="3715" y="524"/>
                    <a:pt x="4501" y="1322"/>
                    <a:pt x="4501" y="2286"/>
                  </a:cubicBezTo>
                  <a:cubicBezTo>
                    <a:pt x="4501" y="3263"/>
                    <a:pt x="3715" y="4049"/>
                    <a:pt x="2738" y="4049"/>
                  </a:cubicBezTo>
                  <a:cubicBezTo>
                    <a:pt x="1762" y="4049"/>
                    <a:pt x="976" y="3263"/>
                    <a:pt x="976" y="2286"/>
                  </a:cubicBezTo>
                  <a:cubicBezTo>
                    <a:pt x="976" y="1322"/>
                    <a:pt x="1762" y="524"/>
                    <a:pt x="2738" y="524"/>
                  </a:cubicBezTo>
                  <a:close/>
                  <a:moveTo>
                    <a:pt x="2738" y="0"/>
                  </a:moveTo>
                  <a:cubicBezTo>
                    <a:pt x="1107" y="0"/>
                    <a:pt x="0" y="1655"/>
                    <a:pt x="631" y="3168"/>
                  </a:cubicBezTo>
                  <a:cubicBezTo>
                    <a:pt x="1005" y="4075"/>
                    <a:pt x="1867" y="4577"/>
                    <a:pt x="2746" y="4577"/>
                  </a:cubicBezTo>
                  <a:cubicBezTo>
                    <a:pt x="3320" y="4577"/>
                    <a:pt x="3901" y="4362"/>
                    <a:pt x="4358" y="3906"/>
                  </a:cubicBezTo>
                  <a:cubicBezTo>
                    <a:pt x="4786" y="3477"/>
                    <a:pt x="5024" y="2894"/>
                    <a:pt x="5024" y="2286"/>
                  </a:cubicBezTo>
                  <a:cubicBezTo>
                    <a:pt x="5024" y="1024"/>
                    <a:pt x="4001" y="12"/>
                    <a:pt x="2738"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1" name="Google Shape;1561;p104"/>
            <p:cNvSpPr/>
            <p:nvPr/>
          </p:nvSpPr>
          <p:spPr>
            <a:xfrm>
              <a:off x="6504375" y="2909125"/>
              <a:ext cx="6275" cy="20550"/>
            </a:xfrm>
            <a:custGeom>
              <a:rect b="b" l="l" r="r" t="t"/>
              <a:pathLst>
                <a:path extrusionOk="0" h="822" w="251">
                  <a:moveTo>
                    <a:pt x="131" y="0"/>
                  </a:moveTo>
                  <a:cubicBezTo>
                    <a:pt x="60" y="0"/>
                    <a:pt x="0" y="60"/>
                    <a:pt x="0" y="131"/>
                  </a:cubicBezTo>
                  <a:lnTo>
                    <a:pt x="0" y="691"/>
                  </a:lnTo>
                  <a:cubicBezTo>
                    <a:pt x="0" y="762"/>
                    <a:pt x="60" y="822"/>
                    <a:pt x="131" y="822"/>
                  </a:cubicBezTo>
                  <a:cubicBezTo>
                    <a:pt x="191" y="822"/>
                    <a:pt x="250" y="762"/>
                    <a:pt x="250" y="691"/>
                  </a:cubicBezTo>
                  <a:lnTo>
                    <a:pt x="250" y="131"/>
                  </a:lnTo>
                  <a:cubicBezTo>
                    <a:pt x="250" y="60"/>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2" name="Google Shape;1562;p104"/>
            <p:cNvSpPr/>
            <p:nvPr/>
          </p:nvSpPr>
          <p:spPr>
            <a:xfrm>
              <a:off x="6504375" y="2941850"/>
              <a:ext cx="6275" cy="20575"/>
            </a:xfrm>
            <a:custGeom>
              <a:rect b="b" l="l" r="r" t="t"/>
              <a:pathLst>
                <a:path extrusionOk="0" h="823" w="251">
                  <a:moveTo>
                    <a:pt x="131" y="1"/>
                  </a:moveTo>
                  <a:cubicBezTo>
                    <a:pt x="60" y="1"/>
                    <a:pt x="0" y="60"/>
                    <a:pt x="0" y="120"/>
                  </a:cubicBezTo>
                  <a:lnTo>
                    <a:pt x="0" y="691"/>
                  </a:lnTo>
                  <a:cubicBezTo>
                    <a:pt x="0" y="763"/>
                    <a:pt x="60" y="822"/>
                    <a:pt x="131" y="822"/>
                  </a:cubicBezTo>
                  <a:cubicBezTo>
                    <a:pt x="191" y="822"/>
                    <a:pt x="250" y="763"/>
                    <a:pt x="250" y="691"/>
                  </a:cubicBezTo>
                  <a:lnTo>
                    <a:pt x="250" y="120"/>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3" name="Google Shape;1563;p104"/>
            <p:cNvSpPr/>
            <p:nvPr/>
          </p:nvSpPr>
          <p:spPr>
            <a:xfrm>
              <a:off x="6513600" y="2932625"/>
              <a:ext cx="20275" cy="6275"/>
            </a:xfrm>
            <a:custGeom>
              <a:rect b="b" l="l" r="r" t="t"/>
              <a:pathLst>
                <a:path extrusionOk="0" h="251" w="811">
                  <a:moveTo>
                    <a:pt x="120" y="1"/>
                  </a:moveTo>
                  <a:cubicBezTo>
                    <a:pt x="48" y="1"/>
                    <a:pt x="0" y="60"/>
                    <a:pt x="0" y="132"/>
                  </a:cubicBezTo>
                  <a:cubicBezTo>
                    <a:pt x="0" y="191"/>
                    <a:pt x="48" y="251"/>
                    <a:pt x="120" y="251"/>
                  </a:cubicBezTo>
                  <a:lnTo>
                    <a:pt x="691" y="251"/>
                  </a:lnTo>
                  <a:cubicBezTo>
                    <a:pt x="762" y="251"/>
                    <a:pt x="810" y="191"/>
                    <a:pt x="810" y="132"/>
                  </a:cubicBezTo>
                  <a:cubicBezTo>
                    <a:pt x="810"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4" name="Google Shape;1564;p104"/>
            <p:cNvSpPr/>
            <p:nvPr/>
          </p:nvSpPr>
          <p:spPr>
            <a:xfrm>
              <a:off x="6480850" y="2932625"/>
              <a:ext cx="20275" cy="6275"/>
            </a:xfrm>
            <a:custGeom>
              <a:rect b="b" l="l" r="r" t="t"/>
              <a:pathLst>
                <a:path extrusionOk="0" h="251" w="811">
                  <a:moveTo>
                    <a:pt x="120" y="1"/>
                  </a:moveTo>
                  <a:cubicBezTo>
                    <a:pt x="48" y="1"/>
                    <a:pt x="1" y="60"/>
                    <a:pt x="1" y="132"/>
                  </a:cubicBezTo>
                  <a:cubicBezTo>
                    <a:pt x="1" y="191"/>
                    <a:pt x="48" y="251"/>
                    <a:pt x="120" y="251"/>
                  </a:cubicBezTo>
                  <a:lnTo>
                    <a:pt x="691" y="251"/>
                  </a:lnTo>
                  <a:cubicBezTo>
                    <a:pt x="763" y="251"/>
                    <a:pt x="810" y="191"/>
                    <a:pt x="810" y="132"/>
                  </a:cubicBezTo>
                  <a:cubicBezTo>
                    <a:pt x="810"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5" name="Google Shape;1565;p104"/>
            <p:cNvSpPr/>
            <p:nvPr/>
          </p:nvSpPr>
          <p:spPr>
            <a:xfrm>
              <a:off x="3037275" y="28722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6" name="Google Shape;1566;p104"/>
            <p:cNvSpPr/>
            <p:nvPr/>
          </p:nvSpPr>
          <p:spPr>
            <a:xfrm>
              <a:off x="3019700" y="2859100"/>
              <a:ext cx="124150" cy="114375"/>
            </a:xfrm>
            <a:custGeom>
              <a:rect b="b" l="l" r="r" t="t"/>
              <a:pathLst>
                <a:path extrusionOk="0" h="4575" w="4966">
                  <a:moveTo>
                    <a:pt x="2466" y="525"/>
                  </a:moveTo>
                  <a:cubicBezTo>
                    <a:pt x="3442" y="525"/>
                    <a:pt x="4228" y="1311"/>
                    <a:pt x="4228" y="2287"/>
                  </a:cubicBezTo>
                  <a:cubicBezTo>
                    <a:pt x="4228" y="3263"/>
                    <a:pt x="3442" y="4049"/>
                    <a:pt x="2466" y="4049"/>
                  </a:cubicBezTo>
                  <a:cubicBezTo>
                    <a:pt x="1501" y="4049"/>
                    <a:pt x="703" y="3263"/>
                    <a:pt x="703" y="2287"/>
                  </a:cubicBezTo>
                  <a:cubicBezTo>
                    <a:pt x="703" y="1311"/>
                    <a:pt x="1501" y="525"/>
                    <a:pt x="2466" y="525"/>
                  </a:cubicBezTo>
                  <a:close/>
                  <a:moveTo>
                    <a:pt x="2466" y="1"/>
                  </a:moveTo>
                  <a:cubicBezTo>
                    <a:pt x="1382" y="1"/>
                    <a:pt x="441" y="763"/>
                    <a:pt x="215" y="1835"/>
                  </a:cubicBezTo>
                  <a:cubicBezTo>
                    <a:pt x="1" y="2906"/>
                    <a:pt x="572" y="3978"/>
                    <a:pt x="1584" y="4394"/>
                  </a:cubicBezTo>
                  <a:cubicBezTo>
                    <a:pt x="1870" y="4517"/>
                    <a:pt x="2168" y="4575"/>
                    <a:pt x="2463" y="4575"/>
                  </a:cubicBezTo>
                  <a:cubicBezTo>
                    <a:pt x="3204" y="4575"/>
                    <a:pt x="3924" y="4208"/>
                    <a:pt x="4359" y="3561"/>
                  </a:cubicBezTo>
                  <a:cubicBezTo>
                    <a:pt x="4966" y="2656"/>
                    <a:pt x="4847" y="1442"/>
                    <a:pt x="4085" y="680"/>
                  </a:cubicBezTo>
                  <a:cubicBezTo>
                    <a:pt x="3656" y="239"/>
                    <a:pt x="3073" y="1"/>
                    <a:pt x="2466" y="1"/>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7" name="Google Shape;1567;p104"/>
            <p:cNvSpPr/>
            <p:nvPr/>
          </p:nvSpPr>
          <p:spPr>
            <a:xfrm>
              <a:off x="3303675" y="2912400"/>
              <a:ext cx="20550" cy="6275"/>
            </a:xfrm>
            <a:custGeom>
              <a:rect b="b" l="l" r="r" t="t"/>
              <a:pathLst>
                <a:path extrusionOk="0" h="251" w="822">
                  <a:moveTo>
                    <a:pt x="120" y="0"/>
                  </a:moveTo>
                  <a:cubicBezTo>
                    <a:pt x="48" y="0"/>
                    <a:pt x="0" y="60"/>
                    <a:pt x="0" y="131"/>
                  </a:cubicBezTo>
                  <a:cubicBezTo>
                    <a:pt x="0" y="191"/>
                    <a:pt x="60" y="250"/>
                    <a:pt x="120" y="250"/>
                  </a:cubicBezTo>
                  <a:lnTo>
                    <a:pt x="691" y="250"/>
                  </a:lnTo>
                  <a:cubicBezTo>
                    <a:pt x="762" y="250"/>
                    <a:pt x="822" y="191"/>
                    <a:pt x="822" y="131"/>
                  </a:cubicBezTo>
                  <a:cubicBezTo>
                    <a:pt x="822" y="60"/>
                    <a:pt x="762"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8" name="Google Shape;1568;p104"/>
            <p:cNvSpPr/>
            <p:nvPr/>
          </p:nvSpPr>
          <p:spPr>
            <a:xfrm>
              <a:off x="3271225" y="2912400"/>
              <a:ext cx="20275" cy="6300"/>
            </a:xfrm>
            <a:custGeom>
              <a:rect b="b" l="l" r="r" t="t"/>
              <a:pathLst>
                <a:path extrusionOk="0" h="252" w="811">
                  <a:moveTo>
                    <a:pt x="120" y="0"/>
                  </a:moveTo>
                  <a:cubicBezTo>
                    <a:pt x="48" y="0"/>
                    <a:pt x="1" y="60"/>
                    <a:pt x="1" y="131"/>
                  </a:cubicBezTo>
                  <a:cubicBezTo>
                    <a:pt x="1" y="191"/>
                    <a:pt x="48" y="250"/>
                    <a:pt x="120" y="250"/>
                  </a:cubicBezTo>
                  <a:lnTo>
                    <a:pt x="679" y="250"/>
                  </a:lnTo>
                  <a:cubicBezTo>
                    <a:pt x="686" y="251"/>
                    <a:pt x="692" y="252"/>
                    <a:pt x="698" y="252"/>
                  </a:cubicBezTo>
                  <a:cubicBezTo>
                    <a:pt x="761" y="252"/>
                    <a:pt x="810" y="196"/>
                    <a:pt x="810" y="131"/>
                  </a:cubicBezTo>
                  <a:cubicBezTo>
                    <a:pt x="810"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9" name="Google Shape;1569;p104"/>
            <p:cNvSpPr/>
            <p:nvPr/>
          </p:nvSpPr>
          <p:spPr>
            <a:xfrm>
              <a:off x="3294450" y="2921625"/>
              <a:ext cx="6275" cy="20550"/>
            </a:xfrm>
            <a:custGeom>
              <a:rect b="b" l="l" r="r" t="t"/>
              <a:pathLst>
                <a:path extrusionOk="0" h="822" w="251">
                  <a:moveTo>
                    <a:pt x="119" y="0"/>
                  </a:moveTo>
                  <a:cubicBezTo>
                    <a:pt x="48" y="0"/>
                    <a:pt x="0" y="60"/>
                    <a:pt x="0" y="131"/>
                  </a:cubicBezTo>
                  <a:lnTo>
                    <a:pt x="0" y="703"/>
                  </a:lnTo>
                  <a:cubicBezTo>
                    <a:pt x="0" y="762"/>
                    <a:pt x="60" y="822"/>
                    <a:pt x="119" y="822"/>
                  </a:cubicBezTo>
                  <a:cubicBezTo>
                    <a:pt x="191" y="822"/>
                    <a:pt x="250" y="762"/>
                    <a:pt x="250" y="703"/>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0" name="Google Shape;1570;p104"/>
            <p:cNvSpPr/>
            <p:nvPr/>
          </p:nvSpPr>
          <p:spPr>
            <a:xfrm>
              <a:off x="3294450" y="2888875"/>
              <a:ext cx="6275" cy="20575"/>
            </a:xfrm>
            <a:custGeom>
              <a:rect b="b" l="l" r="r" t="t"/>
              <a:pathLst>
                <a:path extrusionOk="0" h="823" w="251">
                  <a:moveTo>
                    <a:pt x="119" y="1"/>
                  </a:moveTo>
                  <a:cubicBezTo>
                    <a:pt x="48" y="1"/>
                    <a:pt x="0" y="60"/>
                    <a:pt x="0" y="132"/>
                  </a:cubicBezTo>
                  <a:lnTo>
                    <a:pt x="0" y="703"/>
                  </a:lnTo>
                  <a:cubicBezTo>
                    <a:pt x="0" y="763"/>
                    <a:pt x="60" y="822"/>
                    <a:pt x="119" y="822"/>
                  </a:cubicBezTo>
                  <a:cubicBezTo>
                    <a:pt x="191" y="822"/>
                    <a:pt x="250" y="775"/>
                    <a:pt x="250" y="703"/>
                  </a:cubicBezTo>
                  <a:lnTo>
                    <a:pt x="250" y="132"/>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1" name="Google Shape;1571;p104"/>
            <p:cNvSpPr/>
            <p:nvPr/>
          </p:nvSpPr>
          <p:spPr>
            <a:xfrm>
              <a:off x="410450" y="2952275"/>
              <a:ext cx="21750" cy="6275"/>
            </a:xfrm>
            <a:custGeom>
              <a:rect b="b" l="l" r="r" t="t"/>
              <a:pathLst>
                <a:path extrusionOk="0" h="251" w="870">
                  <a:moveTo>
                    <a:pt x="144" y="1"/>
                  </a:moveTo>
                  <a:cubicBezTo>
                    <a:pt x="1" y="13"/>
                    <a:pt x="1" y="239"/>
                    <a:pt x="144" y="251"/>
                  </a:cubicBezTo>
                  <a:lnTo>
                    <a:pt x="715" y="251"/>
                  </a:lnTo>
                  <a:cubicBezTo>
                    <a:pt x="870" y="239"/>
                    <a:pt x="870" y="13"/>
                    <a:pt x="71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2" name="Google Shape;1572;p104"/>
            <p:cNvSpPr/>
            <p:nvPr/>
          </p:nvSpPr>
          <p:spPr>
            <a:xfrm>
              <a:off x="377725" y="2952275"/>
              <a:ext cx="21750" cy="6275"/>
            </a:xfrm>
            <a:custGeom>
              <a:rect b="b" l="l" r="r" t="t"/>
              <a:pathLst>
                <a:path extrusionOk="0" h="251" w="870">
                  <a:moveTo>
                    <a:pt x="155" y="1"/>
                  </a:moveTo>
                  <a:cubicBezTo>
                    <a:pt x="0" y="13"/>
                    <a:pt x="0" y="239"/>
                    <a:pt x="155" y="251"/>
                  </a:cubicBezTo>
                  <a:lnTo>
                    <a:pt x="726" y="251"/>
                  </a:lnTo>
                  <a:cubicBezTo>
                    <a:pt x="869" y="239"/>
                    <a:pt x="869" y="13"/>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3" name="Google Shape;1573;p104"/>
            <p:cNvSpPr/>
            <p:nvPr/>
          </p:nvSpPr>
          <p:spPr>
            <a:xfrm>
              <a:off x="401825" y="2961875"/>
              <a:ext cx="6275" cy="20200"/>
            </a:xfrm>
            <a:custGeom>
              <a:rect b="b" l="l" r="r" t="t"/>
              <a:pathLst>
                <a:path extrusionOk="0" h="808" w="251">
                  <a:moveTo>
                    <a:pt x="125" y="1"/>
                  </a:moveTo>
                  <a:cubicBezTo>
                    <a:pt x="66" y="1"/>
                    <a:pt x="6" y="39"/>
                    <a:pt x="0" y="117"/>
                  </a:cubicBezTo>
                  <a:lnTo>
                    <a:pt x="0" y="688"/>
                  </a:lnTo>
                  <a:cubicBezTo>
                    <a:pt x="0" y="748"/>
                    <a:pt x="60" y="807"/>
                    <a:pt x="120" y="807"/>
                  </a:cubicBezTo>
                  <a:cubicBezTo>
                    <a:pt x="191" y="807"/>
                    <a:pt x="250" y="748"/>
                    <a:pt x="250" y="688"/>
                  </a:cubicBezTo>
                  <a:lnTo>
                    <a:pt x="250" y="117"/>
                  </a:lnTo>
                  <a:cubicBezTo>
                    <a:pt x="245" y="39"/>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4" name="Google Shape;1574;p104"/>
            <p:cNvSpPr/>
            <p:nvPr/>
          </p:nvSpPr>
          <p:spPr>
            <a:xfrm>
              <a:off x="401825" y="2929125"/>
              <a:ext cx="6275" cy="20200"/>
            </a:xfrm>
            <a:custGeom>
              <a:rect b="b" l="l" r="r" t="t"/>
              <a:pathLst>
                <a:path extrusionOk="0" h="808" w="251">
                  <a:moveTo>
                    <a:pt x="125" y="1"/>
                  </a:moveTo>
                  <a:cubicBezTo>
                    <a:pt x="66" y="1"/>
                    <a:pt x="6" y="40"/>
                    <a:pt x="0" y="117"/>
                  </a:cubicBezTo>
                  <a:lnTo>
                    <a:pt x="0" y="689"/>
                  </a:lnTo>
                  <a:cubicBezTo>
                    <a:pt x="0" y="760"/>
                    <a:pt x="60" y="808"/>
                    <a:pt x="120" y="808"/>
                  </a:cubicBezTo>
                  <a:cubicBezTo>
                    <a:pt x="191" y="808"/>
                    <a:pt x="250" y="760"/>
                    <a:pt x="250" y="689"/>
                  </a:cubicBezTo>
                  <a:lnTo>
                    <a:pt x="250" y="117"/>
                  </a:lnTo>
                  <a:cubicBezTo>
                    <a:pt x="245" y="40"/>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5" name="Google Shape;1575;p104"/>
            <p:cNvSpPr/>
            <p:nvPr/>
          </p:nvSpPr>
          <p:spPr>
            <a:xfrm>
              <a:off x="1548400" y="3026400"/>
              <a:ext cx="6275" cy="20550"/>
            </a:xfrm>
            <a:custGeom>
              <a:rect b="b" l="l" r="r" t="t"/>
              <a:pathLst>
                <a:path extrusionOk="0" h="822" w="251">
                  <a:moveTo>
                    <a:pt x="131" y="0"/>
                  </a:moveTo>
                  <a:cubicBezTo>
                    <a:pt x="60" y="0"/>
                    <a:pt x="0" y="48"/>
                    <a:pt x="0" y="119"/>
                  </a:cubicBezTo>
                  <a:lnTo>
                    <a:pt x="0" y="691"/>
                  </a:lnTo>
                  <a:cubicBezTo>
                    <a:pt x="0" y="762"/>
                    <a:pt x="60" y="822"/>
                    <a:pt x="131" y="822"/>
                  </a:cubicBezTo>
                  <a:cubicBezTo>
                    <a:pt x="191" y="822"/>
                    <a:pt x="250" y="762"/>
                    <a:pt x="250" y="691"/>
                  </a:cubicBezTo>
                  <a:lnTo>
                    <a:pt x="250" y="119"/>
                  </a:lnTo>
                  <a:cubicBezTo>
                    <a:pt x="250" y="48"/>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6" name="Google Shape;1576;p104"/>
            <p:cNvSpPr/>
            <p:nvPr/>
          </p:nvSpPr>
          <p:spPr>
            <a:xfrm>
              <a:off x="1548400" y="299365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7" name="Google Shape;1577;p104"/>
            <p:cNvSpPr/>
            <p:nvPr/>
          </p:nvSpPr>
          <p:spPr>
            <a:xfrm>
              <a:off x="1524875" y="3017175"/>
              <a:ext cx="20575" cy="6275"/>
            </a:xfrm>
            <a:custGeom>
              <a:rect b="b" l="l" r="r" t="t"/>
              <a:pathLst>
                <a:path extrusionOk="0" h="251" w="823">
                  <a:moveTo>
                    <a:pt x="132" y="0"/>
                  </a:moveTo>
                  <a:cubicBezTo>
                    <a:pt x="60" y="0"/>
                    <a:pt x="1" y="60"/>
                    <a:pt x="1" y="131"/>
                  </a:cubicBezTo>
                  <a:cubicBezTo>
                    <a:pt x="1" y="191"/>
                    <a:pt x="60" y="250"/>
                    <a:pt x="132" y="250"/>
                  </a:cubicBezTo>
                  <a:lnTo>
                    <a:pt x="703" y="250"/>
                  </a:lnTo>
                  <a:cubicBezTo>
                    <a:pt x="763" y="250"/>
                    <a:pt x="822" y="191"/>
                    <a:pt x="822" y="131"/>
                  </a:cubicBezTo>
                  <a:cubicBezTo>
                    <a:pt x="822" y="60"/>
                    <a:pt x="763"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8" name="Google Shape;1578;p104"/>
            <p:cNvSpPr/>
            <p:nvPr/>
          </p:nvSpPr>
          <p:spPr>
            <a:xfrm>
              <a:off x="1557625" y="3017175"/>
              <a:ext cx="20550" cy="6275"/>
            </a:xfrm>
            <a:custGeom>
              <a:rect b="b" l="l" r="r" t="t"/>
              <a:pathLst>
                <a:path extrusionOk="0" h="251" w="822">
                  <a:moveTo>
                    <a:pt x="131" y="0"/>
                  </a:moveTo>
                  <a:cubicBezTo>
                    <a:pt x="60" y="0"/>
                    <a:pt x="0" y="60"/>
                    <a:pt x="0" y="131"/>
                  </a:cubicBezTo>
                  <a:cubicBezTo>
                    <a:pt x="0" y="191"/>
                    <a:pt x="60" y="250"/>
                    <a:pt x="131" y="250"/>
                  </a:cubicBezTo>
                  <a:lnTo>
                    <a:pt x="703" y="250"/>
                  </a:lnTo>
                  <a:cubicBezTo>
                    <a:pt x="762" y="250"/>
                    <a:pt x="822" y="191"/>
                    <a:pt x="822" y="131"/>
                  </a:cubicBezTo>
                  <a:cubicBezTo>
                    <a:pt x="822" y="60"/>
                    <a:pt x="762"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9" name="Google Shape;1579;p104"/>
            <p:cNvSpPr/>
            <p:nvPr/>
          </p:nvSpPr>
          <p:spPr>
            <a:xfrm>
              <a:off x="1648400" y="2611475"/>
              <a:ext cx="490275" cy="358975"/>
            </a:xfrm>
            <a:custGeom>
              <a:rect b="b" l="l" r="r" t="t"/>
              <a:pathLst>
                <a:path extrusionOk="0" h="14359" w="19611">
                  <a:moveTo>
                    <a:pt x="1" y="0"/>
                  </a:moveTo>
                  <a:lnTo>
                    <a:pt x="13" y="12656"/>
                  </a:lnTo>
                  <a:cubicBezTo>
                    <a:pt x="13" y="13597"/>
                    <a:pt x="787" y="14359"/>
                    <a:pt x="1727" y="14359"/>
                  </a:cubicBezTo>
                  <a:lnTo>
                    <a:pt x="19610" y="14347"/>
                  </a:lnTo>
                  <a:lnTo>
                    <a:pt x="19610" y="13823"/>
                  </a:lnTo>
                  <a:lnTo>
                    <a:pt x="1727" y="13847"/>
                  </a:lnTo>
                  <a:cubicBezTo>
                    <a:pt x="1072" y="13847"/>
                    <a:pt x="537" y="13311"/>
                    <a:pt x="537" y="12656"/>
                  </a:cubicBezTo>
                  <a:lnTo>
                    <a:pt x="525"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0" name="Google Shape;1580;p104"/>
            <p:cNvSpPr/>
            <p:nvPr/>
          </p:nvSpPr>
          <p:spPr>
            <a:xfrm>
              <a:off x="2094600" y="2919525"/>
              <a:ext cx="87825" cy="88150"/>
            </a:xfrm>
            <a:custGeom>
              <a:rect b="b" l="l" r="r" t="t"/>
              <a:pathLst>
                <a:path extrusionOk="0" h="3526" w="3513">
                  <a:moveTo>
                    <a:pt x="1762" y="1"/>
                  </a:moveTo>
                  <a:cubicBezTo>
                    <a:pt x="786" y="1"/>
                    <a:pt x="0" y="799"/>
                    <a:pt x="0" y="1763"/>
                  </a:cubicBezTo>
                  <a:cubicBezTo>
                    <a:pt x="0" y="2739"/>
                    <a:pt x="786" y="3525"/>
                    <a:pt x="1762" y="3525"/>
                  </a:cubicBezTo>
                  <a:cubicBezTo>
                    <a:pt x="2727" y="3525"/>
                    <a:pt x="3513" y="2739"/>
                    <a:pt x="3513" y="1763"/>
                  </a:cubicBezTo>
                  <a:cubicBezTo>
                    <a:pt x="3513" y="799"/>
                    <a:pt x="2727"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1" name="Google Shape;1581;p104"/>
            <p:cNvSpPr/>
            <p:nvPr/>
          </p:nvSpPr>
          <p:spPr>
            <a:xfrm>
              <a:off x="2062150" y="2906725"/>
              <a:ext cx="133675" cy="114200"/>
            </a:xfrm>
            <a:custGeom>
              <a:rect b="b" l="l" r="r" t="t"/>
              <a:pathLst>
                <a:path extrusionOk="0" h="4568" w="5347">
                  <a:moveTo>
                    <a:pt x="3060" y="525"/>
                  </a:moveTo>
                  <a:cubicBezTo>
                    <a:pt x="4025" y="525"/>
                    <a:pt x="4811" y="1311"/>
                    <a:pt x="4811" y="2275"/>
                  </a:cubicBezTo>
                  <a:cubicBezTo>
                    <a:pt x="4811" y="3251"/>
                    <a:pt x="4025" y="4037"/>
                    <a:pt x="3060" y="4037"/>
                  </a:cubicBezTo>
                  <a:cubicBezTo>
                    <a:pt x="2084" y="4037"/>
                    <a:pt x="1298" y="3251"/>
                    <a:pt x="1298" y="2275"/>
                  </a:cubicBezTo>
                  <a:cubicBezTo>
                    <a:pt x="1298" y="1311"/>
                    <a:pt x="2084" y="525"/>
                    <a:pt x="3060" y="525"/>
                  </a:cubicBezTo>
                  <a:close/>
                  <a:moveTo>
                    <a:pt x="3082" y="1"/>
                  </a:moveTo>
                  <a:cubicBezTo>
                    <a:pt x="3075" y="1"/>
                    <a:pt x="3068" y="1"/>
                    <a:pt x="3060" y="1"/>
                  </a:cubicBezTo>
                  <a:cubicBezTo>
                    <a:pt x="1024" y="1"/>
                    <a:pt x="1" y="2454"/>
                    <a:pt x="1441" y="3894"/>
                  </a:cubicBezTo>
                  <a:cubicBezTo>
                    <a:pt x="1907" y="4360"/>
                    <a:pt x="2479" y="4568"/>
                    <a:pt x="3040" y="4568"/>
                  </a:cubicBezTo>
                  <a:cubicBezTo>
                    <a:pt x="4217" y="4568"/>
                    <a:pt x="5346" y="3653"/>
                    <a:pt x="5346" y="2275"/>
                  </a:cubicBezTo>
                  <a:cubicBezTo>
                    <a:pt x="5346" y="1020"/>
                    <a:pt x="4334" y="1"/>
                    <a:pt x="3082" y="1"/>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2" name="Google Shape;1582;p104"/>
            <p:cNvSpPr/>
            <p:nvPr/>
          </p:nvSpPr>
          <p:spPr>
            <a:xfrm>
              <a:off x="1880875" y="2744225"/>
              <a:ext cx="918900" cy="109850"/>
            </a:xfrm>
            <a:custGeom>
              <a:rect b="b" l="l" r="r" t="t"/>
              <a:pathLst>
                <a:path extrusionOk="0" h="4394" w="36756">
                  <a:moveTo>
                    <a:pt x="22599" y="0"/>
                  </a:moveTo>
                  <a:lnTo>
                    <a:pt x="1" y="24"/>
                  </a:lnTo>
                  <a:lnTo>
                    <a:pt x="1" y="548"/>
                  </a:lnTo>
                  <a:lnTo>
                    <a:pt x="22599" y="524"/>
                  </a:lnTo>
                  <a:cubicBezTo>
                    <a:pt x="23254" y="524"/>
                    <a:pt x="23789" y="1060"/>
                    <a:pt x="23789" y="1715"/>
                  </a:cubicBezTo>
                  <a:lnTo>
                    <a:pt x="23789" y="2691"/>
                  </a:lnTo>
                  <a:cubicBezTo>
                    <a:pt x="23789" y="3632"/>
                    <a:pt x="24551" y="4394"/>
                    <a:pt x="25492" y="4394"/>
                  </a:cubicBezTo>
                  <a:lnTo>
                    <a:pt x="36755" y="4382"/>
                  </a:lnTo>
                  <a:lnTo>
                    <a:pt x="36755" y="3870"/>
                  </a:lnTo>
                  <a:lnTo>
                    <a:pt x="25492" y="3870"/>
                  </a:lnTo>
                  <a:cubicBezTo>
                    <a:pt x="24837" y="3870"/>
                    <a:pt x="24301" y="3346"/>
                    <a:pt x="24301" y="2679"/>
                  </a:cubicBezTo>
                  <a:lnTo>
                    <a:pt x="24301" y="1715"/>
                  </a:lnTo>
                  <a:cubicBezTo>
                    <a:pt x="24301" y="774"/>
                    <a:pt x="23539" y="12"/>
                    <a:pt x="22599"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3" name="Google Shape;1583;p104"/>
            <p:cNvSpPr/>
            <p:nvPr/>
          </p:nvSpPr>
          <p:spPr>
            <a:xfrm>
              <a:off x="2755975" y="2803150"/>
              <a:ext cx="87850" cy="88125"/>
            </a:xfrm>
            <a:custGeom>
              <a:rect b="b" l="l" r="r" t="t"/>
              <a:pathLst>
                <a:path extrusionOk="0" h="3525" w="3514">
                  <a:moveTo>
                    <a:pt x="1763" y="1"/>
                  </a:moveTo>
                  <a:cubicBezTo>
                    <a:pt x="787" y="1"/>
                    <a:pt x="1" y="798"/>
                    <a:pt x="1" y="1763"/>
                  </a:cubicBezTo>
                  <a:cubicBezTo>
                    <a:pt x="1" y="2739"/>
                    <a:pt x="787" y="3525"/>
                    <a:pt x="1763" y="3525"/>
                  </a:cubicBezTo>
                  <a:cubicBezTo>
                    <a:pt x="2728" y="3525"/>
                    <a:pt x="3513" y="2739"/>
                    <a:pt x="3513" y="1763"/>
                  </a:cubicBezTo>
                  <a:cubicBezTo>
                    <a:pt x="3513" y="798"/>
                    <a:pt x="2728"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4" name="Google Shape;1584;p104"/>
            <p:cNvSpPr/>
            <p:nvPr/>
          </p:nvSpPr>
          <p:spPr>
            <a:xfrm>
              <a:off x="2742900" y="2790050"/>
              <a:ext cx="133375" cy="114275"/>
            </a:xfrm>
            <a:custGeom>
              <a:rect b="b" l="l" r="r" t="t"/>
              <a:pathLst>
                <a:path extrusionOk="0" h="4571" w="5335">
                  <a:moveTo>
                    <a:pt x="2286" y="525"/>
                  </a:moveTo>
                  <a:cubicBezTo>
                    <a:pt x="3239" y="560"/>
                    <a:pt x="3989" y="1334"/>
                    <a:pt x="3989" y="2287"/>
                  </a:cubicBezTo>
                  <a:cubicBezTo>
                    <a:pt x="3989" y="3239"/>
                    <a:pt x="3239" y="4025"/>
                    <a:pt x="2286" y="4049"/>
                  </a:cubicBezTo>
                  <a:cubicBezTo>
                    <a:pt x="1322" y="4025"/>
                    <a:pt x="572" y="3239"/>
                    <a:pt x="572" y="2287"/>
                  </a:cubicBezTo>
                  <a:cubicBezTo>
                    <a:pt x="572" y="1334"/>
                    <a:pt x="1322" y="560"/>
                    <a:pt x="2286" y="525"/>
                  </a:cubicBezTo>
                  <a:close/>
                  <a:moveTo>
                    <a:pt x="2286" y="1"/>
                  </a:moveTo>
                  <a:lnTo>
                    <a:pt x="2286" y="13"/>
                  </a:lnTo>
                  <a:cubicBezTo>
                    <a:pt x="2279" y="13"/>
                    <a:pt x="2271" y="13"/>
                    <a:pt x="2264" y="13"/>
                  </a:cubicBezTo>
                  <a:cubicBezTo>
                    <a:pt x="1001" y="13"/>
                    <a:pt x="0" y="1032"/>
                    <a:pt x="0" y="2299"/>
                  </a:cubicBezTo>
                  <a:cubicBezTo>
                    <a:pt x="0" y="3666"/>
                    <a:pt x="1124" y="4571"/>
                    <a:pt x="2294" y="4571"/>
                  </a:cubicBezTo>
                  <a:cubicBezTo>
                    <a:pt x="2857" y="4571"/>
                    <a:pt x="3430" y="4362"/>
                    <a:pt x="3893" y="3894"/>
                  </a:cubicBezTo>
                  <a:cubicBezTo>
                    <a:pt x="5334" y="2453"/>
                    <a:pt x="4310" y="1"/>
                    <a:pt x="2286"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5" name="Google Shape;1585;p104"/>
            <p:cNvSpPr/>
            <p:nvPr/>
          </p:nvSpPr>
          <p:spPr>
            <a:xfrm>
              <a:off x="1836825" y="2707300"/>
              <a:ext cx="88125" cy="88150"/>
            </a:xfrm>
            <a:custGeom>
              <a:rect b="b" l="l" r="r" t="t"/>
              <a:pathLst>
                <a:path extrusionOk="0" h="3526" w="3525">
                  <a:moveTo>
                    <a:pt x="1763" y="1"/>
                  </a:moveTo>
                  <a:cubicBezTo>
                    <a:pt x="786" y="1"/>
                    <a:pt x="0" y="799"/>
                    <a:pt x="0" y="1763"/>
                  </a:cubicBezTo>
                  <a:cubicBezTo>
                    <a:pt x="0" y="2739"/>
                    <a:pt x="786" y="3525"/>
                    <a:pt x="1763" y="3525"/>
                  </a:cubicBezTo>
                  <a:cubicBezTo>
                    <a:pt x="2739" y="3525"/>
                    <a:pt x="3525" y="2739"/>
                    <a:pt x="3525" y="1763"/>
                  </a:cubicBezTo>
                  <a:cubicBezTo>
                    <a:pt x="3525" y="799"/>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6" name="Google Shape;1586;p104"/>
            <p:cNvSpPr/>
            <p:nvPr/>
          </p:nvSpPr>
          <p:spPr>
            <a:xfrm>
              <a:off x="1804375" y="2694200"/>
              <a:ext cx="133675" cy="114500"/>
            </a:xfrm>
            <a:custGeom>
              <a:rect b="b" l="l" r="r" t="t"/>
              <a:pathLst>
                <a:path extrusionOk="0" h="4580" w="5347">
                  <a:moveTo>
                    <a:pt x="3061" y="525"/>
                  </a:moveTo>
                  <a:cubicBezTo>
                    <a:pt x="4013" y="561"/>
                    <a:pt x="4775" y="1334"/>
                    <a:pt x="4775" y="2287"/>
                  </a:cubicBezTo>
                  <a:cubicBezTo>
                    <a:pt x="4775" y="3239"/>
                    <a:pt x="4013" y="4025"/>
                    <a:pt x="3061" y="4049"/>
                  </a:cubicBezTo>
                  <a:cubicBezTo>
                    <a:pt x="2108" y="4025"/>
                    <a:pt x="1346" y="3239"/>
                    <a:pt x="1346" y="2287"/>
                  </a:cubicBezTo>
                  <a:cubicBezTo>
                    <a:pt x="1346" y="1334"/>
                    <a:pt x="2108" y="561"/>
                    <a:pt x="3061" y="525"/>
                  </a:cubicBezTo>
                  <a:close/>
                  <a:moveTo>
                    <a:pt x="3061" y="1"/>
                  </a:moveTo>
                  <a:cubicBezTo>
                    <a:pt x="1025" y="1"/>
                    <a:pt x="1" y="2466"/>
                    <a:pt x="1441" y="3906"/>
                  </a:cubicBezTo>
                  <a:cubicBezTo>
                    <a:pt x="1907" y="4372"/>
                    <a:pt x="2479" y="4580"/>
                    <a:pt x="3040" y="4580"/>
                  </a:cubicBezTo>
                  <a:cubicBezTo>
                    <a:pt x="4217" y="4580"/>
                    <a:pt x="5347" y="3665"/>
                    <a:pt x="5347" y="2287"/>
                  </a:cubicBezTo>
                  <a:cubicBezTo>
                    <a:pt x="5335" y="1025"/>
                    <a:pt x="4323" y="1"/>
                    <a:pt x="3061"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7" name="Google Shape;1587;p104"/>
            <p:cNvSpPr/>
            <p:nvPr/>
          </p:nvSpPr>
          <p:spPr>
            <a:xfrm>
              <a:off x="1424575" y="2611475"/>
              <a:ext cx="13425" cy="220575"/>
            </a:xfrm>
            <a:custGeom>
              <a:rect b="b" l="l" r="r" t="t"/>
              <a:pathLst>
                <a:path extrusionOk="0" h="8823" w="537">
                  <a:moveTo>
                    <a:pt x="0" y="0"/>
                  </a:moveTo>
                  <a:lnTo>
                    <a:pt x="12" y="8823"/>
                  </a:lnTo>
                  <a:lnTo>
                    <a:pt x="536" y="8811"/>
                  </a:ln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8" name="Google Shape;1588;p104"/>
            <p:cNvSpPr/>
            <p:nvPr/>
          </p:nvSpPr>
          <p:spPr>
            <a:xfrm>
              <a:off x="1387375" y="2787675"/>
              <a:ext cx="88125" cy="88125"/>
            </a:xfrm>
            <a:custGeom>
              <a:rect b="b" l="l" r="r" t="t"/>
              <a:pathLst>
                <a:path extrusionOk="0" h="3525" w="3525">
                  <a:moveTo>
                    <a:pt x="1762" y="0"/>
                  </a:moveTo>
                  <a:cubicBezTo>
                    <a:pt x="786" y="0"/>
                    <a:pt x="0" y="798"/>
                    <a:pt x="0" y="1763"/>
                  </a:cubicBezTo>
                  <a:cubicBezTo>
                    <a:pt x="0" y="2739"/>
                    <a:pt x="786" y="3525"/>
                    <a:pt x="1762" y="3525"/>
                  </a:cubicBezTo>
                  <a:cubicBezTo>
                    <a:pt x="2727" y="3525"/>
                    <a:pt x="3524" y="2739"/>
                    <a:pt x="3524" y="1763"/>
                  </a:cubicBezTo>
                  <a:cubicBezTo>
                    <a:pt x="3524" y="798"/>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9" name="Google Shape;1589;p104"/>
            <p:cNvSpPr/>
            <p:nvPr/>
          </p:nvSpPr>
          <p:spPr>
            <a:xfrm>
              <a:off x="1354700" y="2774875"/>
              <a:ext cx="133600" cy="114200"/>
            </a:xfrm>
            <a:custGeom>
              <a:rect b="b" l="l" r="r" t="t"/>
              <a:pathLst>
                <a:path extrusionOk="0" h="4568" w="5344">
                  <a:moveTo>
                    <a:pt x="3069" y="524"/>
                  </a:moveTo>
                  <a:cubicBezTo>
                    <a:pt x="4034" y="524"/>
                    <a:pt x="4819" y="1310"/>
                    <a:pt x="4819" y="2275"/>
                  </a:cubicBezTo>
                  <a:cubicBezTo>
                    <a:pt x="4819" y="3251"/>
                    <a:pt x="4034" y="4037"/>
                    <a:pt x="3069" y="4037"/>
                  </a:cubicBezTo>
                  <a:cubicBezTo>
                    <a:pt x="2093" y="4037"/>
                    <a:pt x="1307" y="3251"/>
                    <a:pt x="1307" y="2275"/>
                  </a:cubicBezTo>
                  <a:cubicBezTo>
                    <a:pt x="1307" y="1310"/>
                    <a:pt x="2093" y="524"/>
                    <a:pt x="3069" y="524"/>
                  </a:cubicBezTo>
                  <a:close/>
                  <a:moveTo>
                    <a:pt x="3079" y="0"/>
                  </a:moveTo>
                  <a:cubicBezTo>
                    <a:pt x="3073" y="0"/>
                    <a:pt x="3067" y="0"/>
                    <a:pt x="3061" y="0"/>
                  </a:cubicBezTo>
                  <a:lnTo>
                    <a:pt x="3061" y="0"/>
                  </a:lnTo>
                  <a:cubicBezTo>
                    <a:pt x="3059" y="0"/>
                    <a:pt x="3057" y="0"/>
                    <a:pt x="3054" y="0"/>
                  </a:cubicBezTo>
                  <a:cubicBezTo>
                    <a:pt x="1016" y="0"/>
                    <a:pt x="1" y="2457"/>
                    <a:pt x="1438" y="3894"/>
                  </a:cubicBezTo>
                  <a:cubicBezTo>
                    <a:pt x="1903" y="4359"/>
                    <a:pt x="2476" y="4567"/>
                    <a:pt x="3037" y="4567"/>
                  </a:cubicBezTo>
                  <a:cubicBezTo>
                    <a:pt x="4214" y="4567"/>
                    <a:pt x="5343" y="3653"/>
                    <a:pt x="5343" y="2275"/>
                  </a:cubicBezTo>
                  <a:cubicBezTo>
                    <a:pt x="5343" y="1020"/>
                    <a:pt x="4331" y="0"/>
                    <a:pt x="3079"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0" name="Google Shape;1590;p104"/>
            <p:cNvSpPr/>
            <p:nvPr/>
          </p:nvSpPr>
          <p:spPr>
            <a:xfrm>
              <a:off x="643225" y="2611475"/>
              <a:ext cx="440850" cy="275050"/>
            </a:xfrm>
            <a:custGeom>
              <a:rect b="b" l="l" r="r" t="t"/>
              <a:pathLst>
                <a:path extrusionOk="0" h="11002" w="17634">
                  <a:moveTo>
                    <a:pt x="12" y="0"/>
                  </a:moveTo>
                  <a:lnTo>
                    <a:pt x="12" y="4739"/>
                  </a:lnTo>
                  <a:cubicBezTo>
                    <a:pt x="0" y="5536"/>
                    <a:pt x="643" y="6167"/>
                    <a:pt x="1441" y="6179"/>
                  </a:cubicBezTo>
                  <a:lnTo>
                    <a:pt x="4715" y="6179"/>
                  </a:lnTo>
                  <a:cubicBezTo>
                    <a:pt x="5215" y="6179"/>
                    <a:pt x="5620" y="6584"/>
                    <a:pt x="5620" y="7084"/>
                  </a:cubicBezTo>
                  <a:lnTo>
                    <a:pt x="5620" y="9573"/>
                  </a:lnTo>
                  <a:cubicBezTo>
                    <a:pt x="5620" y="10358"/>
                    <a:pt x="6263" y="11001"/>
                    <a:pt x="7049" y="11001"/>
                  </a:cubicBezTo>
                  <a:lnTo>
                    <a:pt x="17634" y="10989"/>
                  </a:lnTo>
                  <a:lnTo>
                    <a:pt x="17634" y="10477"/>
                  </a:lnTo>
                  <a:lnTo>
                    <a:pt x="7049" y="10477"/>
                  </a:lnTo>
                  <a:cubicBezTo>
                    <a:pt x="6549" y="10477"/>
                    <a:pt x="6144" y="10073"/>
                    <a:pt x="6144" y="9573"/>
                  </a:cubicBezTo>
                  <a:lnTo>
                    <a:pt x="6144" y="7084"/>
                  </a:lnTo>
                  <a:cubicBezTo>
                    <a:pt x="6144" y="6298"/>
                    <a:pt x="5501" y="5655"/>
                    <a:pt x="4715" y="5655"/>
                  </a:cubicBezTo>
                  <a:lnTo>
                    <a:pt x="1441" y="5655"/>
                  </a:lnTo>
                  <a:cubicBezTo>
                    <a:pt x="941" y="5655"/>
                    <a:pt x="536" y="5251"/>
                    <a:pt x="536" y="4751"/>
                  </a:cubicBezTo>
                  <a:lnTo>
                    <a:pt x="536" y="0"/>
                  </a:ln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1" name="Google Shape;1591;p104"/>
            <p:cNvSpPr/>
            <p:nvPr/>
          </p:nvSpPr>
          <p:spPr>
            <a:xfrm>
              <a:off x="1025125" y="2835900"/>
              <a:ext cx="88125" cy="88125"/>
            </a:xfrm>
            <a:custGeom>
              <a:rect b="b" l="l" r="r" t="t"/>
              <a:pathLst>
                <a:path extrusionOk="0" h="3525" w="3525">
                  <a:moveTo>
                    <a:pt x="1762" y="0"/>
                  </a:moveTo>
                  <a:cubicBezTo>
                    <a:pt x="786" y="0"/>
                    <a:pt x="0" y="786"/>
                    <a:pt x="0" y="1762"/>
                  </a:cubicBezTo>
                  <a:cubicBezTo>
                    <a:pt x="0" y="2739"/>
                    <a:pt x="786" y="3525"/>
                    <a:pt x="1762" y="3525"/>
                  </a:cubicBezTo>
                  <a:cubicBezTo>
                    <a:pt x="2727" y="3525"/>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2" name="Google Shape;1592;p104"/>
            <p:cNvSpPr/>
            <p:nvPr/>
          </p:nvSpPr>
          <p:spPr>
            <a:xfrm>
              <a:off x="992700" y="2822800"/>
              <a:ext cx="133650" cy="114350"/>
            </a:xfrm>
            <a:custGeom>
              <a:rect b="b" l="l" r="r" t="t"/>
              <a:pathLst>
                <a:path extrusionOk="0" h="4574" w="5346">
                  <a:moveTo>
                    <a:pt x="3047" y="0"/>
                  </a:moveTo>
                  <a:cubicBezTo>
                    <a:pt x="3049" y="0"/>
                    <a:pt x="3051" y="0"/>
                    <a:pt x="3053" y="0"/>
                  </a:cubicBezTo>
                  <a:lnTo>
                    <a:pt x="3053" y="0"/>
                  </a:lnTo>
                  <a:cubicBezTo>
                    <a:pt x="3055" y="0"/>
                    <a:pt x="3057" y="0"/>
                    <a:pt x="3059" y="0"/>
                  </a:cubicBezTo>
                  <a:close/>
                  <a:moveTo>
                    <a:pt x="3059" y="524"/>
                  </a:moveTo>
                  <a:cubicBezTo>
                    <a:pt x="4024" y="524"/>
                    <a:pt x="4809" y="1310"/>
                    <a:pt x="4809" y="2286"/>
                  </a:cubicBezTo>
                  <a:cubicBezTo>
                    <a:pt x="4809" y="3263"/>
                    <a:pt x="4024" y="4049"/>
                    <a:pt x="3059" y="4049"/>
                  </a:cubicBezTo>
                  <a:cubicBezTo>
                    <a:pt x="2083" y="4049"/>
                    <a:pt x="1297" y="3263"/>
                    <a:pt x="1297" y="2286"/>
                  </a:cubicBezTo>
                  <a:cubicBezTo>
                    <a:pt x="1297" y="1310"/>
                    <a:pt x="2083" y="524"/>
                    <a:pt x="3059" y="524"/>
                  </a:cubicBezTo>
                  <a:close/>
                  <a:moveTo>
                    <a:pt x="3053" y="0"/>
                  </a:moveTo>
                  <a:lnTo>
                    <a:pt x="3053" y="0"/>
                  </a:lnTo>
                  <a:cubicBezTo>
                    <a:pt x="1021" y="5"/>
                    <a:pt x="1" y="2466"/>
                    <a:pt x="1440" y="3906"/>
                  </a:cubicBezTo>
                  <a:cubicBezTo>
                    <a:pt x="1905" y="4367"/>
                    <a:pt x="2477" y="4574"/>
                    <a:pt x="3039" y="4574"/>
                  </a:cubicBezTo>
                  <a:cubicBezTo>
                    <a:pt x="4216" y="4574"/>
                    <a:pt x="5345" y="3665"/>
                    <a:pt x="5345" y="2286"/>
                  </a:cubicBezTo>
                  <a:cubicBezTo>
                    <a:pt x="5333" y="1026"/>
                    <a:pt x="4313" y="4"/>
                    <a:pt x="3053"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3" name="Google Shape;1593;p104"/>
            <p:cNvSpPr/>
            <p:nvPr/>
          </p:nvSpPr>
          <p:spPr>
            <a:xfrm>
              <a:off x="2355650" y="2611475"/>
              <a:ext cx="87825" cy="41675"/>
            </a:xfrm>
            <a:custGeom>
              <a:rect b="b" l="l" r="r" t="t"/>
              <a:pathLst>
                <a:path extrusionOk="0" h="1667" w="3513">
                  <a:moveTo>
                    <a:pt x="0" y="0"/>
                  </a:moveTo>
                  <a:cubicBezTo>
                    <a:pt x="48" y="941"/>
                    <a:pt x="834" y="1667"/>
                    <a:pt x="1774" y="1667"/>
                  </a:cubicBezTo>
                  <a:cubicBezTo>
                    <a:pt x="2703" y="1667"/>
                    <a:pt x="3465" y="929"/>
                    <a:pt x="351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4" name="Google Shape;1594;p104"/>
            <p:cNvSpPr/>
            <p:nvPr/>
          </p:nvSpPr>
          <p:spPr>
            <a:xfrm>
              <a:off x="2342550" y="2611475"/>
              <a:ext cx="114025" cy="54775"/>
            </a:xfrm>
            <a:custGeom>
              <a:rect b="b" l="l" r="r" t="t"/>
              <a:pathLst>
                <a:path extrusionOk="0" h="2191" w="4561">
                  <a:moveTo>
                    <a:pt x="0" y="0"/>
                  </a:moveTo>
                  <a:cubicBezTo>
                    <a:pt x="60" y="1226"/>
                    <a:pt x="1060" y="2191"/>
                    <a:pt x="2298" y="2191"/>
                  </a:cubicBezTo>
                  <a:cubicBezTo>
                    <a:pt x="2893" y="2191"/>
                    <a:pt x="3477" y="1953"/>
                    <a:pt x="3905" y="1524"/>
                  </a:cubicBezTo>
                  <a:cubicBezTo>
                    <a:pt x="4310" y="1119"/>
                    <a:pt x="4548" y="572"/>
                    <a:pt x="4560" y="0"/>
                  </a:cubicBezTo>
                  <a:lnTo>
                    <a:pt x="4036" y="0"/>
                  </a:lnTo>
                  <a:cubicBezTo>
                    <a:pt x="3989" y="929"/>
                    <a:pt x="3227" y="1667"/>
                    <a:pt x="2298" y="1667"/>
                  </a:cubicBezTo>
                  <a:cubicBezTo>
                    <a:pt x="1358" y="1667"/>
                    <a:pt x="572" y="941"/>
                    <a:pt x="524"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5" name="Google Shape;1595;p104"/>
            <p:cNvSpPr/>
            <p:nvPr/>
          </p:nvSpPr>
          <p:spPr>
            <a:xfrm>
              <a:off x="2069750" y="2649825"/>
              <a:ext cx="22500" cy="6350"/>
            </a:xfrm>
            <a:custGeom>
              <a:rect b="b" l="l" r="r" t="t"/>
              <a:pathLst>
                <a:path extrusionOk="0" h="254" w="900">
                  <a:moveTo>
                    <a:pt x="153" y="1"/>
                  </a:moveTo>
                  <a:cubicBezTo>
                    <a:pt x="1" y="1"/>
                    <a:pt x="1" y="253"/>
                    <a:pt x="153" y="253"/>
                  </a:cubicBezTo>
                  <a:cubicBezTo>
                    <a:pt x="159" y="253"/>
                    <a:pt x="166" y="253"/>
                    <a:pt x="173" y="252"/>
                  </a:cubicBezTo>
                  <a:lnTo>
                    <a:pt x="744" y="252"/>
                  </a:lnTo>
                  <a:cubicBezTo>
                    <a:pt x="899" y="240"/>
                    <a:pt x="899" y="14"/>
                    <a:pt x="744" y="2"/>
                  </a:cubicBezTo>
                  <a:lnTo>
                    <a:pt x="173" y="2"/>
                  </a:lnTo>
                  <a:cubicBezTo>
                    <a:pt x="166" y="1"/>
                    <a:pt x="159" y="1"/>
                    <a:pt x="15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6" name="Google Shape;1596;p104"/>
            <p:cNvSpPr/>
            <p:nvPr/>
          </p:nvSpPr>
          <p:spPr>
            <a:xfrm>
              <a:off x="2037025" y="2649825"/>
              <a:ext cx="22475" cy="6350"/>
            </a:xfrm>
            <a:custGeom>
              <a:rect b="b" l="l" r="r" t="t"/>
              <a:pathLst>
                <a:path extrusionOk="0" h="254" w="899">
                  <a:moveTo>
                    <a:pt x="163" y="1"/>
                  </a:moveTo>
                  <a:cubicBezTo>
                    <a:pt x="1" y="1"/>
                    <a:pt x="1" y="253"/>
                    <a:pt x="163" y="253"/>
                  </a:cubicBezTo>
                  <a:cubicBezTo>
                    <a:pt x="170" y="253"/>
                    <a:pt x="177" y="253"/>
                    <a:pt x="184" y="252"/>
                  </a:cubicBezTo>
                  <a:lnTo>
                    <a:pt x="744" y="252"/>
                  </a:lnTo>
                  <a:cubicBezTo>
                    <a:pt x="898" y="240"/>
                    <a:pt x="898" y="14"/>
                    <a:pt x="744" y="2"/>
                  </a:cubicBezTo>
                  <a:lnTo>
                    <a:pt x="184" y="2"/>
                  </a:lnTo>
                  <a:cubicBezTo>
                    <a:pt x="177" y="1"/>
                    <a:pt x="170" y="1"/>
                    <a:pt x="16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7" name="Google Shape;1597;p104"/>
            <p:cNvSpPr/>
            <p:nvPr/>
          </p:nvSpPr>
          <p:spPr>
            <a:xfrm>
              <a:off x="2061850" y="2659050"/>
              <a:ext cx="6275" cy="20300"/>
            </a:xfrm>
            <a:custGeom>
              <a:rect b="b" l="l" r="r" t="t"/>
              <a:pathLst>
                <a:path extrusionOk="0" h="812" w="251">
                  <a:moveTo>
                    <a:pt x="113" y="0"/>
                  </a:moveTo>
                  <a:cubicBezTo>
                    <a:pt x="50" y="0"/>
                    <a:pt x="1" y="56"/>
                    <a:pt x="1" y="121"/>
                  </a:cubicBezTo>
                  <a:lnTo>
                    <a:pt x="1" y="693"/>
                  </a:lnTo>
                  <a:cubicBezTo>
                    <a:pt x="1" y="764"/>
                    <a:pt x="60" y="812"/>
                    <a:pt x="132" y="812"/>
                  </a:cubicBezTo>
                  <a:cubicBezTo>
                    <a:pt x="191" y="812"/>
                    <a:pt x="251" y="764"/>
                    <a:pt x="251" y="693"/>
                  </a:cubicBezTo>
                  <a:lnTo>
                    <a:pt x="251" y="121"/>
                  </a:lnTo>
                  <a:cubicBezTo>
                    <a:pt x="251" y="50"/>
                    <a:pt x="191" y="2"/>
                    <a:pt x="132" y="2"/>
                  </a:cubicBez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8" name="Google Shape;1598;p104"/>
            <p:cNvSpPr/>
            <p:nvPr/>
          </p:nvSpPr>
          <p:spPr>
            <a:xfrm>
              <a:off x="2061850" y="2626350"/>
              <a:ext cx="6275" cy="20250"/>
            </a:xfrm>
            <a:custGeom>
              <a:rect b="b" l="l" r="r" t="t"/>
              <a:pathLst>
                <a:path extrusionOk="0" h="810" w="251">
                  <a:moveTo>
                    <a:pt x="132" y="0"/>
                  </a:moveTo>
                  <a:cubicBezTo>
                    <a:pt x="60" y="0"/>
                    <a:pt x="1" y="48"/>
                    <a:pt x="1" y="119"/>
                  </a:cubicBezTo>
                  <a:lnTo>
                    <a:pt x="1" y="691"/>
                  </a:lnTo>
                  <a:cubicBezTo>
                    <a:pt x="1" y="762"/>
                    <a:pt x="60" y="810"/>
                    <a:pt x="132" y="810"/>
                  </a:cubicBezTo>
                  <a:cubicBezTo>
                    <a:pt x="191" y="810"/>
                    <a:pt x="251" y="762"/>
                    <a:pt x="251" y="691"/>
                  </a:cubicBezTo>
                  <a:lnTo>
                    <a:pt x="251" y="119"/>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9" name="Google Shape;1599;p104"/>
            <p:cNvSpPr/>
            <p:nvPr/>
          </p:nvSpPr>
          <p:spPr>
            <a:xfrm>
              <a:off x="2345825" y="2984425"/>
              <a:ext cx="21750" cy="6275"/>
            </a:xfrm>
            <a:custGeom>
              <a:rect b="b" l="l" r="r" t="t"/>
              <a:pathLst>
                <a:path extrusionOk="0" h="251" w="870">
                  <a:moveTo>
                    <a:pt x="155" y="1"/>
                  </a:moveTo>
                  <a:cubicBezTo>
                    <a:pt x="0" y="24"/>
                    <a:pt x="0" y="239"/>
                    <a:pt x="155" y="251"/>
                  </a:cubicBezTo>
                  <a:lnTo>
                    <a:pt x="726" y="251"/>
                  </a:lnTo>
                  <a:cubicBezTo>
                    <a:pt x="869" y="239"/>
                    <a:pt x="869" y="24"/>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0" name="Google Shape;1600;p104"/>
            <p:cNvSpPr/>
            <p:nvPr/>
          </p:nvSpPr>
          <p:spPr>
            <a:xfrm>
              <a:off x="2313075" y="2984425"/>
              <a:ext cx="22550" cy="6300"/>
            </a:xfrm>
            <a:custGeom>
              <a:rect b="b" l="l" r="r" t="t"/>
              <a:pathLst>
                <a:path extrusionOk="0" h="252" w="902">
                  <a:moveTo>
                    <a:pt x="737" y="0"/>
                  </a:moveTo>
                  <a:cubicBezTo>
                    <a:pt x="734" y="0"/>
                    <a:pt x="730" y="0"/>
                    <a:pt x="727" y="1"/>
                  </a:cubicBezTo>
                  <a:lnTo>
                    <a:pt x="155" y="1"/>
                  </a:lnTo>
                  <a:cubicBezTo>
                    <a:pt x="0" y="24"/>
                    <a:pt x="0" y="239"/>
                    <a:pt x="155" y="251"/>
                  </a:cubicBezTo>
                  <a:lnTo>
                    <a:pt x="727" y="251"/>
                  </a:lnTo>
                  <a:cubicBezTo>
                    <a:pt x="734" y="251"/>
                    <a:pt x="741" y="252"/>
                    <a:pt x="747" y="252"/>
                  </a:cubicBezTo>
                  <a:cubicBezTo>
                    <a:pt x="902" y="252"/>
                    <a:pt x="898" y="0"/>
                    <a:pt x="73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1" name="Google Shape;1601;p104"/>
            <p:cNvSpPr/>
            <p:nvPr/>
          </p:nvSpPr>
          <p:spPr>
            <a:xfrm>
              <a:off x="2337175" y="2993650"/>
              <a:ext cx="6275" cy="20575"/>
            </a:xfrm>
            <a:custGeom>
              <a:rect b="b" l="l" r="r" t="t"/>
              <a:pathLst>
                <a:path extrusionOk="0" h="823" w="251">
                  <a:moveTo>
                    <a:pt x="132" y="1"/>
                  </a:moveTo>
                  <a:cubicBezTo>
                    <a:pt x="60" y="1"/>
                    <a:pt x="1" y="60"/>
                    <a:pt x="1" y="132"/>
                  </a:cubicBezTo>
                  <a:lnTo>
                    <a:pt x="1" y="703"/>
                  </a:lnTo>
                  <a:cubicBezTo>
                    <a:pt x="1" y="763"/>
                    <a:pt x="60" y="822"/>
                    <a:pt x="132" y="822"/>
                  </a:cubicBezTo>
                  <a:cubicBezTo>
                    <a:pt x="191" y="822"/>
                    <a:pt x="251" y="763"/>
                    <a:pt x="251" y="703"/>
                  </a:cubicBezTo>
                  <a:lnTo>
                    <a:pt x="251" y="132"/>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2" name="Google Shape;1602;p104"/>
            <p:cNvSpPr/>
            <p:nvPr/>
          </p:nvSpPr>
          <p:spPr>
            <a:xfrm>
              <a:off x="2337175" y="2961200"/>
              <a:ext cx="6275" cy="20275"/>
            </a:xfrm>
            <a:custGeom>
              <a:rect b="b" l="l" r="r" t="t"/>
              <a:pathLst>
                <a:path extrusionOk="0" h="811" w="251">
                  <a:moveTo>
                    <a:pt x="132" y="1"/>
                  </a:moveTo>
                  <a:cubicBezTo>
                    <a:pt x="60" y="1"/>
                    <a:pt x="1" y="48"/>
                    <a:pt x="1" y="120"/>
                  </a:cubicBezTo>
                  <a:lnTo>
                    <a:pt x="1" y="691"/>
                  </a:lnTo>
                  <a:cubicBezTo>
                    <a:pt x="1" y="751"/>
                    <a:pt x="60" y="810"/>
                    <a:pt x="132" y="810"/>
                  </a:cubicBezTo>
                  <a:cubicBezTo>
                    <a:pt x="191" y="810"/>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3" name="Google Shape;1603;p104"/>
            <p:cNvSpPr/>
            <p:nvPr/>
          </p:nvSpPr>
          <p:spPr>
            <a:xfrm>
              <a:off x="1243900" y="2666200"/>
              <a:ext cx="20550" cy="6000"/>
            </a:xfrm>
            <a:custGeom>
              <a:rect b="b" l="l" r="r" t="t"/>
              <a:pathLst>
                <a:path extrusionOk="0" h="240" w="822">
                  <a:moveTo>
                    <a:pt x="718" y="0"/>
                  </a:moveTo>
                  <a:cubicBezTo>
                    <a:pt x="713" y="0"/>
                    <a:pt x="708" y="1"/>
                    <a:pt x="703" y="2"/>
                  </a:cubicBezTo>
                  <a:lnTo>
                    <a:pt x="131" y="2"/>
                  </a:lnTo>
                  <a:cubicBezTo>
                    <a:pt x="60" y="2"/>
                    <a:pt x="0" y="49"/>
                    <a:pt x="0" y="121"/>
                  </a:cubicBezTo>
                  <a:cubicBezTo>
                    <a:pt x="0" y="192"/>
                    <a:pt x="60" y="240"/>
                    <a:pt x="131" y="240"/>
                  </a:cubicBezTo>
                  <a:lnTo>
                    <a:pt x="703" y="240"/>
                  </a:lnTo>
                  <a:cubicBezTo>
                    <a:pt x="762" y="240"/>
                    <a:pt x="822" y="192"/>
                    <a:pt x="822" y="121"/>
                  </a:cubicBezTo>
                  <a:cubicBezTo>
                    <a:pt x="822" y="56"/>
                    <a:pt x="772" y="0"/>
                    <a:pt x="71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4" name="Google Shape;1604;p104"/>
            <p:cNvSpPr/>
            <p:nvPr/>
          </p:nvSpPr>
          <p:spPr>
            <a:xfrm>
              <a:off x="1211150" y="2666200"/>
              <a:ext cx="20575" cy="6000"/>
            </a:xfrm>
            <a:custGeom>
              <a:rect b="b" l="l" r="r" t="t"/>
              <a:pathLst>
                <a:path extrusionOk="0" h="240" w="823">
                  <a:moveTo>
                    <a:pt x="113" y="0"/>
                  </a:moveTo>
                  <a:cubicBezTo>
                    <a:pt x="50" y="0"/>
                    <a:pt x="1" y="56"/>
                    <a:pt x="1" y="121"/>
                  </a:cubicBezTo>
                  <a:cubicBezTo>
                    <a:pt x="1" y="192"/>
                    <a:pt x="60" y="240"/>
                    <a:pt x="132" y="240"/>
                  </a:cubicBezTo>
                  <a:lnTo>
                    <a:pt x="703" y="240"/>
                  </a:lnTo>
                  <a:cubicBezTo>
                    <a:pt x="774" y="240"/>
                    <a:pt x="822" y="192"/>
                    <a:pt x="822" y="121"/>
                  </a:cubicBezTo>
                  <a:cubicBezTo>
                    <a:pt x="822" y="56"/>
                    <a:pt x="782" y="0"/>
                    <a:pt x="721" y="0"/>
                  </a:cubicBezTo>
                  <a:cubicBezTo>
                    <a:pt x="715" y="0"/>
                    <a:pt x="709" y="1"/>
                    <a:pt x="703" y="2"/>
                  </a:cubicBezTo>
                  <a:lnTo>
                    <a:pt x="132" y="2"/>
                  </a:ln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5" name="Google Shape;1605;p104"/>
            <p:cNvSpPr/>
            <p:nvPr/>
          </p:nvSpPr>
          <p:spPr>
            <a:xfrm>
              <a:off x="1234675" y="2675450"/>
              <a:ext cx="6275" cy="20275"/>
            </a:xfrm>
            <a:custGeom>
              <a:rect b="b" l="l" r="r" t="t"/>
              <a:pathLst>
                <a:path extrusionOk="0" h="811" w="251">
                  <a:moveTo>
                    <a:pt x="131" y="1"/>
                  </a:moveTo>
                  <a:cubicBezTo>
                    <a:pt x="60" y="1"/>
                    <a:pt x="0" y="48"/>
                    <a:pt x="0" y="120"/>
                  </a:cubicBezTo>
                  <a:lnTo>
                    <a:pt x="0" y="691"/>
                  </a:lnTo>
                  <a:cubicBezTo>
                    <a:pt x="0" y="763"/>
                    <a:pt x="60" y="810"/>
                    <a:pt x="131" y="810"/>
                  </a:cubicBezTo>
                  <a:cubicBezTo>
                    <a:pt x="191" y="810"/>
                    <a:pt x="250" y="763"/>
                    <a:pt x="250" y="691"/>
                  </a:cubicBezTo>
                  <a:lnTo>
                    <a:pt x="250" y="120"/>
                  </a:lnTo>
                  <a:cubicBezTo>
                    <a:pt x="250" y="48"/>
                    <a:pt x="203"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6" name="Google Shape;1606;p104"/>
            <p:cNvSpPr/>
            <p:nvPr/>
          </p:nvSpPr>
          <p:spPr>
            <a:xfrm>
              <a:off x="1234675" y="2642725"/>
              <a:ext cx="6275" cy="20250"/>
            </a:xfrm>
            <a:custGeom>
              <a:rect b="b" l="l" r="r" t="t"/>
              <a:pathLst>
                <a:path extrusionOk="0" h="810" w="251">
                  <a:moveTo>
                    <a:pt x="131" y="0"/>
                  </a:moveTo>
                  <a:cubicBezTo>
                    <a:pt x="60" y="0"/>
                    <a:pt x="0" y="48"/>
                    <a:pt x="0" y="119"/>
                  </a:cubicBezTo>
                  <a:lnTo>
                    <a:pt x="0" y="691"/>
                  </a:lnTo>
                  <a:cubicBezTo>
                    <a:pt x="0" y="762"/>
                    <a:pt x="60" y="810"/>
                    <a:pt x="131" y="810"/>
                  </a:cubicBezTo>
                  <a:cubicBezTo>
                    <a:pt x="203" y="810"/>
                    <a:pt x="250" y="750"/>
                    <a:pt x="250" y="691"/>
                  </a:cubicBezTo>
                  <a:lnTo>
                    <a:pt x="250" y="119"/>
                  </a:lnTo>
                  <a:cubicBezTo>
                    <a:pt x="250" y="48"/>
                    <a:pt x="203"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7" name="Google Shape;1607;p104"/>
            <p:cNvSpPr/>
            <p:nvPr/>
          </p:nvSpPr>
          <p:spPr>
            <a:xfrm>
              <a:off x="1236150" y="2912400"/>
              <a:ext cx="20575" cy="6275"/>
            </a:xfrm>
            <a:custGeom>
              <a:rect b="b" l="l" r="r" t="t"/>
              <a:pathLst>
                <a:path extrusionOk="0" h="251" w="823">
                  <a:moveTo>
                    <a:pt x="120" y="0"/>
                  </a:moveTo>
                  <a:cubicBezTo>
                    <a:pt x="48" y="0"/>
                    <a:pt x="1" y="60"/>
                    <a:pt x="1" y="131"/>
                  </a:cubicBezTo>
                  <a:cubicBezTo>
                    <a:pt x="1" y="191"/>
                    <a:pt x="60" y="250"/>
                    <a:pt x="120" y="250"/>
                  </a:cubicBezTo>
                  <a:lnTo>
                    <a:pt x="691" y="250"/>
                  </a:lnTo>
                  <a:cubicBezTo>
                    <a:pt x="763" y="250"/>
                    <a:pt x="822" y="203"/>
                    <a:pt x="822" y="131"/>
                  </a:cubicBezTo>
                  <a:cubicBezTo>
                    <a:pt x="822"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8" name="Google Shape;1608;p104"/>
            <p:cNvSpPr/>
            <p:nvPr/>
          </p:nvSpPr>
          <p:spPr>
            <a:xfrm>
              <a:off x="1203400" y="2912400"/>
              <a:ext cx="20575" cy="6275"/>
            </a:xfrm>
            <a:custGeom>
              <a:rect b="b" l="l" r="r" t="t"/>
              <a:pathLst>
                <a:path extrusionOk="0" h="251" w="823">
                  <a:moveTo>
                    <a:pt x="120" y="0"/>
                  </a:moveTo>
                  <a:cubicBezTo>
                    <a:pt x="61" y="0"/>
                    <a:pt x="1" y="60"/>
                    <a:pt x="1" y="131"/>
                  </a:cubicBezTo>
                  <a:cubicBezTo>
                    <a:pt x="1" y="203"/>
                    <a:pt x="61" y="250"/>
                    <a:pt x="120" y="250"/>
                  </a:cubicBezTo>
                  <a:lnTo>
                    <a:pt x="692" y="250"/>
                  </a:lnTo>
                  <a:cubicBezTo>
                    <a:pt x="763" y="250"/>
                    <a:pt x="823" y="203"/>
                    <a:pt x="823" y="131"/>
                  </a:cubicBezTo>
                  <a:cubicBezTo>
                    <a:pt x="823" y="60"/>
                    <a:pt x="763" y="0"/>
                    <a:pt x="69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9" name="Google Shape;1609;p104"/>
            <p:cNvSpPr/>
            <p:nvPr/>
          </p:nvSpPr>
          <p:spPr>
            <a:xfrm>
              <a:off x="1226925" y="2921625"/>
              <a:ext cx="6275" cy="20550"/>
            </a:xfrm>
            <a:custGeom>
              <a:rect b="b" l="l" r="r" t="t"/>
              <a:pathLst>
                <a:path extrusionOk="0" h="822" w="251">
                  <a:moveTo>
                    <a:pt x="120" y="0"/>
                  </a:moveTo>
                  <a:cubicBezTo>
                    <a:pt x="48" y="0"/>
                    <a:pt x="1" y="60"/>
                    <a:pt x="1" y="131"/>
                  </a:cubicBezTo>
                  <a:lnTo>
                    <a:pt x="1" y="703"/>
                  </a:lnTo>
                  <a:cubicBezTo>
                    <a:pt x="1" y="762"/>
                    <a:pt x="60" y="822"/>
                    <a:pt x="120" y="822"/>
                  </a:cubicBezTo>
                  <a:cubicBezTo>
                    <a:pt x="191" y="822"/>
                    <a:pt x="251" y="762"/>
                    <a:pt x="251" y="703"/>
                  </a:cubicBezTo>
                  <a:lnTo>
                    <a:pt x="251" y="131"/>
                  </a:lnTo>
                  <a:cubicBezTo>
                    <a:pt x="251" y="60"/>
                    <a:pt x="191" y="0"/>
                    <a:pt x="120"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0" name="Google Shape;1610;p104"/>
            <p:cNvSpPr/>
            <p:nvPr/>
          </p:nvSpPr>
          <p:spPr>
            <a:xfrm>
              <a:off x="1226925" y="2888875"/>
              <a:ext cx="6275" cy="20575"/>
            </a:xfrm>
            <a:custGeom>
              <a:rect b="b" l="l" r="r" t="t"/>
              <a:pathLst>
                <a:path extrusionOk="0" h="823" w="251">
                  <a:moveTo>
                    <a:pt x="120" y="1"/>
                  </a:moveTo>
                  <a:cubicBezTo>
                    <a:pt x="48" y="1"/>
                    <a:pt x="1" y="60"/>
                    <a:pt x="1" y="132"/>
                  </a:cubicBezTo>
                  <a:lnTo>
                    <a:pt x="1" y="703"/>
                  </a:lnTo>
                  <a:cubicBezTo>
                    <a:pt x="1" y="763"/>
                    <a:pt x="60" y="822"/>
                    <a:pt x="120" y="822"/>
                  </a:cubicBezTo>
                  <a:cubicBezTo>
                    <a:pt x="191" y="822"/>
                    <a:pt x="251" y="775"/>
                    <a:pt x="251" y="703"/>
                  </a:cubicBezTo>
                  <a:lnTo>
                    <a:pt x="251" y="132"/>
                  </a:lnTo>
                  <a:cubicBezTo>
                    <a:pt x="251"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1" name="Google Shape;1611;p104"/>
            <p:cNvSpPr/>
            <p:nvPr/>
          </p:nvSpPr>
          <p:spPr>
            <a:xfrm>
              <a:off x="354500" y="2611475"/>
              <a:ext cx="13125" cy="94975"/>
            </a:xfrm>
            <a:custGeom>
              <a:rect b="b" l="l" r="r" t="t"/>
              <a:pathLst>
                <a:path extrusionOk="0" h="3799" w="525">
                  <a:moveTo>
                    <a:pt x="0" y="0"/>
                  </a:moveTo>
                  <a:lnTo>
                    <a:pt x="0" y="3798"/>
                  </a:lnTo>
                  <a:lnTo>
                    <a:pt x="524" y="3798"/>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2" name="Google Shape;1612;p104"/>
            <p:cNvSpPr/>
            <p:nvPr/>
          </p:nvSpPr>
          <p:spPr>
            <a:xfrm>
              <a:off x="317000" y="2718925"/>
              <a:ext cx="87825" cy="88125"/>
            </a:xfrm>
            <a:custGeom>
              <a:rect b="b" l="l" r="r" t="t"/>
              <a:pathLst>
                <a:path extrusionOk="0" h="3525" w="3513">
                  <a:moveTo>
                    <a:pt x="1762" y="0"/>
                  </a:moveTo>
                  <a:cubicBezTo>
                    <a:pt x="786" y="0"/>
                    <a:pt x="0" y="786"/>
                    <a:pt x="0" y="1762"/>
                  </a:cubicBezTo>
                  <a:cubicBezTo>
                    <a:pt x="0" y="2739"/>
                    <a:pt x="786" y="3524"/>
                    <a:pt x="1762" y="3524"/>
                  </a:cubicBezTo>
                  <a:cubicBezTo>
                    <a:pt x="2727" y="3524"/>
                    <a:pt x="3513" y="2739"/>
                    <a:pt x="3513" y="1762"/>
                  </a:cubicBezTo>
                  <a:cubicBezTo>
                    <a:pt x="3513"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3" name="Google Shape;1613;p104"/>
            <p:cNvSpPr/>
            <p:nvPr/>
          </p:nvSpPr>
          <p:spPr>
            <a:xfrm>
              <a:off x="284550" y="2705825"/>
              <a:ext cx="133375" cy="114350"/>
            </a:xfrm>
            <a:custGeom>
              <a:rect b="b" l="l" r="r" t="t"/>
              <a:pathLst>
                <a:path extrusionOk="0" h="4574" w="5335">
                  <a:moveTo>
                    <a:pt x="3060" y="524"/>
                  </a:moveTo>
                  <a:cubicBezTo>
                    <a:pt x="4025" y="524"/>
                    <a:pt x="4811" y="1310"/>
                    <a:pt x="4811" y="2286"/>
                  </a:cubicBezTo>
                  <a:cubicBezTo>
                    <a:pt x="4811" y="3263"/>
                    <a:pt x="4025" y="4048"/>
                    <a:pt x="3060" y="4048"/>
                  </a:cubicBezTo>
                  <a:cubicBezTo>
                    <a:pt x="2084" y="4048"/>
                    <a:pt x="1298" y="3263"/>
                    <a:pt x="1298" y="2286"/>
                  </a:cubicBezTo>
                  <a:cubicBezTo>
                    <a:pt x="1298" y="1310"/>
                    <a:pt x="2084" y="524"/>
                    <a:pt x="3060" y="524"/>
                  </a:cubicBezTo>
                  <a:close/>
                  <a:moveTo>
                    <a:pt x="3060" y="0"/>
                  </a:moveTo>
                  <a:cubicBezTo>
                    <a:pt x="1024" y="0"/>
                    <a:pt x="0" y="2465"/>
                    <a:pt x="1441" y="3906"/>
                  </a:cubicBezTo>
                  <a:cubicBezTo>
                    <a:pt x="1902" y="4367"/>
                    <a:pt x="2472" y="4574"/>
                    <a:pt x="3032" y="4574"/>
                  </a:cubicBezTo>
                  <a:cubicBezTo>
                    <a:pt x="4205" y="4574"/>
                    <a:pt x="5334" y="3665"/>
                    <a:pt x="5334" y="2286"/>
                  </a:cubicBezTo>
                  <a:cubicBezTo>
                    <a:pt x="5334" y="1024"/>
                    <a:pt x="4322" y="0"/>
                    <a:pt x="3060"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4" name="Google Shape;1614;p104"/>
            <p:cNvSpPr/>
            <p:nvPr/>
          </p:nvSpPr>
          <p:spPr>
            <a:xfrm>
              <a:off x="238125" y="2921925"/>
              <a:ext cx="374750" cy="151825"/>
            </a:xfrm>
            <a:custGeom>
              <a:rect b="b" l="l" r="r" t="t"/>
              <a:pathLst>
                <a:path extrusionOk="0" h="6073" w="14990">
                  <a:moveTo>
                    <a:pt x="14454" y="0"/>
                  </a:moveTo>
                  <a:lnTo>
                    <a:pt x="14466" y="4334"/>
                  </a:lnTo>
                  <a:cubicBezTo>
                    <a:pt x="14466" y="5001"/>
                    <a:pt x="13930" y="5525"/>
                    <a:pt x="13275" y="5525"/>
                  </a:cubicBezTo>
                  <a:lnTo>
                    <a:pt x="0" y="5549"/>
                  </a:lnTo>
                  <a:lnTo>
                    <a:pt x="0" y="6072"/>
                  </a:lnTo>
                  <a:lnTo>
                    <a:pt x="13275" y="6060"/>
                  </a:lnTo>
                  <a:cubicBezTo>
                    <a:pt x="14228" y="6049"/>
                    <a:pt x="14990" y="5287"/>
                    <a:pt x="14990" y="4334"/>
                  </a:cubicBezTo>
                  <a:lnTo>
                    <a:pt x="14978"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5" name="Google Shape;1615;p104"/>
            <p:cNvSpPr/>
            <p:nvPr/>
          </p:nvSpPr>
          <p:spPr>
            <a:xfrm>
              <a:off x="561975" y="2877875"/>
              <a:ext cx="87825" cy="88125"/>
            </a:xfrm>
            <a:custGeom>
              <a:rect b="b" l="l" r="r" t="t"/>
              <a:pathLst>
                <a:path extrusionOk="0" h="3525" w="3513">
                  <a:moveTo>
                    <a:pt x="1750" y="0"/>
                  </a:moveTo>
                  <a:cubicBezTo>
                    <a:pt x="786" y="0"/>
                    <a:pt x="0" y="798"/>
                    <a:pt x="0" y="1762"/>
                  </a:cubicBezTo>
                  <a:cubicBezTo>
                    <a:pt x="0" y="2739"/>
                    <a:pt x="786" y="3524"/>
                    <a:pt x="1750" y="3524"/>
                  </a:cubicBezTo>
                  <a:cubicBezTo>
                    <a:pt x="2727" y="3524"/>
                    <a:pt x="3512" y="2739"/>
                    <a:pt x="3512" y="1762"/>
                  </a:cubicBezTo>
                  <a:cubicBezTo>
                    <a:pt x="3512" y="798"/>
                    <a:pt x="2727" y="0"/>
                    <a:pt x="1750"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6" name="Google Shape;1616;p104"/>
            <p:cNvSpPr/>
            <p:nvPr/>
          </p:nvSpPr>
          <p:spPr>
            <a:xfrm>
              <a:off x="529550" y="2864775"/>
              <a:ext cx="133650" cy="114500"/>
            </a:xfrm>
            <a:custGeom>
              <a:rect b="b" l="l" r="r" t="t"/>
              <a:pathLst>
                <a:path extrusionOk="0" h="4580" w="5346">
                  <a:moveTo>
                    <a:pt x="3047" y="0"/>
                  </a:moveTo>
                  <a:cubicBezTo>
                    <a:pt x="3049" y="0"/>
                    <a:pt x="3051" y="0"/>
                    <a:pt x="3053" y="0"/>
                  </a:cubicBezTo>
                  <a:lnTo>
                    <a:pt x="3053" y="0"/>
                  </a:lnTo>
                  <a:cubicBezTo>
                    <a:pt x="3055" y="0"/>
                    <a:pt x="3057" y="0"/>
                    <a:pt x="3059" y="0"/>
                  </a:cubicBezTo>
                  <a:close/>
                  <a:moveTo>
                    <a:pt x="3059" y="524"/>
                  </a:moveTo>
                  <a:cubicBezTo>
                    <a:pt x="4012" y="560"/>
                    <a:pt x="4762" y="1334"/>
                    <a:pt x="4762" y="2286"/>
                  </a:cubicBezTo>
                  <a:cubicBezTo>
                    <a:pt x="4762" y="3239"/>
                    <a:pt x="4012" y="4025"/>
                    <a:pt x="3059" y="4048"/>
                  </a:cubicBezTo>
                  <a:cubicBezTo>
                    <a:pt x="2095" y="4025"/>
                    <a:pt x="1345" y="3239"/>
                    <a:pt x="1345" y="2286"/>
                  </a:cubicBezTo>
                  <a:cubicBezTo>
                    <a:pt x="1345" y="1334"/>
                    <a:pt x="2095" y="560"/>
                    <a:pt x="3059" y="524"/>
                  </a:cubicBezTo>
                  <a:close/>
                  <a:moveTo>
                    <a:pt x="3053" y="0"/>
                  </a:moveTo>
                  <a:lnTo>
                    <a:pt x="3053" y="0"/>
                  </a:lnTo>
                  <a:cubicBezTo>
                    <a:pt x="1021" y="5"/>
                    <a:pt x="1" y="2466"/>
                    <a:pt x="1440" y="3905"/>
                  </a:cubicBezTo>
                  <a:cubicBezTo>
                    <a:pt x="1905" y="4371"/>
                    <a:pt x="2477" y="4579"/>
                    <a:pt x="3039" y="4579"/>
                  </a:cubicBezTo>
                  <a:cubicBezTo>
                    <a:pt x="4216" y="4579"/>
                    <a:pt x="5345" y="3665"/>
                    <a:pt x="5345" y="2286"/>
                  </a:cubicBezTo>
                  <a:cubicBezTo>
                    <a:pt x="5333" y="1026"/>
                    <a:pt x="4312" y="3"/>
                    <a:pt x="3053"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17" name="Google Shape;1617;p104"/>
          <p:cNvGrpSpPr/>
          <p:nvPr/>
        </p:nvGrpSpPr>
        <p:grpSpPr>
          <a:xfrm rot="10800000">
            <a:off x="5585269" y="6075703"/>
            <a:ext cx="269158" cy="507926"/>
            <a:chOff x="6295125" y="2611475"/>
            <a:chExt cx="164141" cy="309768"/>
          </a:xfrm>
        </p:grpSpPr>
        <p:sp>
          <p:nvSpPr>
            <p:cNvPr id="1618" name="Google Shape;1618;p104"/>
            <p:cNvSpPr/>
            <p:nvPr/>
          </p:nvSpPr>
          <p:spPr>
            <a:xfrm>
              <a:off x="6295125" y="2611475"/>
              <a:ext cx="110750" cy="206300"/>
            </a:xfrm>
            <a:custGeom>
              <a:rect b="b" l="l" r="r" t="t"/>
              <a:pathLst>
                <a:path extrusionOk="0" h="8252" w="4430">
                  <a:moveTo>
                    <a:pt x="12" y="0"/>
                  </a:moveTo>
                  <a:lnTo>
                    <a:pt x="0" y="1203"/>
                  </a:lnTo>
                  <a:cubicBezTo>
                    <a:pt x="0" y="2143"/>
                    <a:pt x="774" y="2917"/>
                    <a:pt x="1715" y="2917"/>
                  </a:cubicBezTo>
                  <a:lnTo>
                    <a:pt x="2691" y="2917"/>
                  </a:lnTo>
                  <a:cubicBezTo>
                    <a:pt x="3346" y="2917"/>
                    <a:pt x="3882" y="3453"/>
                    <a:pt x="3882" y="4108"/>
                  </a:cubicBezTo>
                  <a:lnTo>
                    <a:pt x="3906" y="8251"/>
                  </a:lnTo>
                  <a:lnTo>
                    <a:pt x="4429" y="8251"/>
                  </a:lnTo>
                  <a:lnTo>
                    <a:pt x="4406" y="4108"/>
                  </a:lnTo>
                  <a:cubicBezTo>
                    <a:pt x="4406" y="3155"/>
                    <a:pt x="3644" y="2393"/>
                    <a:pt x="2691" y="2393"/>
                  </a:cubicBezTo>
                  <a:lnTo>
                    <a:pt x="1727" y="2393"/>
                  </a:lnTo>
                  <a:cubicBezTo>
                    <a:pt x="1060" y="2393"/>
                    <a:pt x="536" y="1857"/>
                    <a:pt x="536" y="1203"/>
                  </a:cubicBezTo>
                  <a:lnTo>
                    <a:pt x="536" y="0"/>
                  </a:ln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p>
          </p:txBody>
        </p:sp>
        <p:sp>
          <p:nvSpPr>
            <p:cNvPr id="1619" name="Google Shape;1619;p104"/>
            <p:cNvSpPr/>
            <p:nvPr/>
          </p:nvSpPr>
          <p:spPr>
            <a:xfrm>
              <a:off x="6325591" y="2807043"/>
              <a:ext cx="133675" cy="114200"/>
            </a:xfrm>
            <a:custGeom>
              <a:rect b="b" l="l" r="r" t="t"/>
              <a:pathLst>
                <a:path extrusionOk="0" h="4568" w="5347">
                  <a:moveTo>
                    <a:pt x="3049" y="525"/>
                  </a:moveTo>
                  <a:cubicBezTo>
                    <a:pt x="4025" y="525"/>
                    <a:pt x="4811" y="1311"/>
                    <a:pt x="4811" y="2287"/>
                  </a:cubicBezTo>
                  <a:cubicBezTo>
                    <a:pt x="4811" y="3244"/>
                    <a:pt x="4036" y="4037"/>
                    <a:pt x="3070" y="4037"/>
                  </a:cubicBezTo>
                  <a:cubicBezTo>
                    <a:pt x="3063" y="4037"/>
                    <a:pt x="3056" y="4037"/>
                    <a:pt x="3049" y="4037"/>
                  </a:cubicBezTo>
                  <a:cubicBezTo>
                    <a:pt x="2084" y="4037"/>
                    <a:pt x="1298" y="3251"/>
                    <a:pt x="1298" y="2287"/>
                  </a:cubicBezTo>
                  <a:cubicBezTo>
                    <a:pt x="1298" y="1311"/>
                    <a:pt x="2084" y="525"/>
                    <a:pt x="3049" y="525"/>
                  </a:cubicBezTo>
                  <a:close/>
                  <a:moveTo>
                    <a:pt x="3070" y="1"/>
                  </a:moveTo>
                  <a:cubicBezTo>
                    <a:pt x="3063" y="1"/>
                    <a:pt x="3056" y="1"/>
                    <a:pt x="3049" y="1"/>
                  </a:cubicBezTo>
                  <a:cubicBezTo>
                    <a:pt x="1013" y="1"/>
                    <a:pt x="1" y="2466"/>
                    <a:pt x="1441" y="3894"/>
                  </a:cubicBezTo>
                  <a:cubicBezTo>
                    <a:pt x="1907" y="4360"/>
                    <a:pt x="2479" y="4568"/>
                    <a:pt x="3040" y="4568"/>
                  </a:cubicBezTo>
                  <a:cubicBezTo>
                    <a:pt x="4216" y="4568"/>
                    <a:pt x="5343" y="3653"/>
                    <a:pt x="5335" y="2275"/>
                  </a:cubicBezTo>
                  <a:cubicBezTo>
                    <a:pt x="5346" y="1020"/>
                    <a:pt x="4323" y="1"/>
                    <a:pt x="3070" y="1"/>
                  </a:cubicBez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Google Shape;1624;p105"/>
          <p:cNvSpPr txBox="1"/>
          <p:nvPr/>
        </p:nvSpPr>
        <p:spPr>
          <a:xfrm>
            <a:off x="2400" y="1100063"/>
            <a:ext cx="11699700" cy="1036200"/>
          </a:xfrm>
          <a:prstGeom prst="rect">
            <a:avLst/>
          </a:prstGeom>
          <a:noFill/>
          <a:ln>
            <a:noFill/>
          </a:ln>
        </p:spPr>
        <p:txBody>
          <a:bodyPr anchorCtr="0" anchor="t" bIns="117025" lIns="117025" spcFirstLastPara="1" rIns="117025" wrap="square" tIns="117025">
            <a:noAutofit/>
          </a:bodyPr>
          <a:lstStyle/>
          <a:p>
            <a:pPr indent="0" lvl="0" marL="0" rtl="0" algn="ctr">
              <a:spcBef>
                <a:spcPts val="0"/>
              </a:spcBef>
              <a:spcAft>
                <a:spcPts val="0"/>
              </a:spcAft>
              <a:buClr>
                <a:srgbClr val="000000"/>
              </a:buClr>
              <a:buSzPts val="1400"/>
              <a:buFont typeface="Arial"/>
              <a:buNone/>
            </a:pPr>
            <a:r>
              <a:rPr b="1" lang="en" sz="6200">
                <a:solidFill>
                  <a:srgbClr val="EFEEC5"/>
                </a:solidFill>
                <a:latin typeface="Lato"/>
                <a:ea typeface="Lato"/>
                <a:cs typeface="Lato"/>
                <a:sym typeface="Lato"/>
              </a:rPr>
              <a:t>Get Crackin’ with Git</a:t>
            </a:r>
            <a:br>
              <a:rPr b="1" lang="en" sz="6200">
                <a:solidFill>
                  <a:srgbClr val="EFEEC5"/>
                </a:solidFill>
                <a:latin typeface="Lato"/>
                <a:ea typeface="Lato"/>
                <a:cs typeface="Lato"/>
                <a:sym typeface="Lato"/>
              </a:rPr>
            </a:br>
            <a:r>
              <a:rPr b="1" lang="en" sz="6200">
                <a:solidFill>
                  <a:srgbClr val="EFEEC5"/>
                </a:solidFill>
                <a:latin typeface="Lato"/>
                <a:ea typeface="Lato"/>
                <a:cs typeface="Lato"/>
                <a:sym typeface="Lato"/>
              </a:rPr>
              <a:t>Using GitKraken</a:t>
            </a:r>
            <a:endParaRPr b="1" sz="6200">
              <a:solidFill>
                <a:srgbClr val="EFEEC5"/>
              </a:solidFill>
              <a:latin typeface="Lato"/>
              <a:ea typeface="Lato"/>
              <a:cs typeface="Lato"/>
              <a:sym typeface="Lato"/>
            </a:endParaRPr>
          </a:p>
        </p:txBody>
      </p:sp>
      <p:grpSp>
        <p:nvGrpSpPr>
          <p:cNvPr id="1625" name="Google Shape;1625;p105"/>
          <p:cNvGrpSpPr/>
          <p:nvPr/>
        </p:nvGrpSpPr>
        <p:grpSpPr>
          <a:xfrm>
            <a:off x="5264606" y="4256228"/>
            <a:ext cx="1174419" cy="1334695"/>
            <a:chOff x="5806305" y="1693513"/>
            <a:chExt cx="504866" cy="580454"/>
          </a:xfrm>
        </p:grpSpPr>
        <p:sp>
          <p:nvSpPr>
            <p:cNvPr id="1626" name="Google Shape;1626;p105"/>
            <p:cNvSpPr/>
            <p:nvPr/>
          </p:nvSpPr>
          <p:spPr>
            <a:xfrm>
              <a:off x="5806305" y="2194813"/>
              <a:ext cx="80579" cy="79153"/>
            </a:xfrm>
            <a:custGeom>
              <a:rect b="b" l="l" r="r" t="t"/>
              <a:pathLst>
                <a:path extrusionOk="0" h="28575" w="29090">
                  <a:moveTo>
                    <a:pt x="14416" y="0"/>
                  </a:moveTo>
                  <a:lnTo>
                    <a:pt x="11584" y="257"/>
                  </a:lnTo>
                  <a:lnTo>
                    <a:pt x="8753" y="1030"/>
                  </a:lnTo>
                  <a:lnTo>
                    <a:pt x="6436" y="2317"/>
                  </a:lnTo>
                  <a:lnTo>
                    <a:pt x="4119" y="3861"/>
                  </a:lnTo>
                  <a:lnTo>
                    <a:pt x="2317" y="6178"/>
                  </a:lnTo>
                  <a:lnTo>
                    <a:pt x="1030" y="8495"/>
                  </a:lnTo>
                  <a:lnTo>
                    <a:pt x="257" y="11070"/>
                  </a:lnTo>
                  <a:lnTo>
                    <a:pt x="0" y="14159"/>
                  </a:lnTo>
                  <a:lnTo>
                    <a:pt x="257" y="16991"/>
                  </a:lnTo>
                  <a:lnTo>
                    <a:pt x="1030" y="19822"/>
                  </a:lnTo>
                  <a:lnTo>
                    <a:pt x="2317" y="22139"/>
                  </a:lnTo>
                  <a:lnTo>
                    <a:pt x="4119" y="24456"/>
                  </a:lnTo>
                  <a:lnTo>
                    <a:pt x="6178" y="26001"/>
                  </a:lnTo>
                  <a:lnTo>
                    <a:pt x="8753" y="27545"/>
                  </a:lnTo>
                  <a:lnTo>
                    <a:pt x="11327" y="28318"/>
                  </a:lnTo>
                  <a:lnTo>
                    <a:pt x="14416" y="28575"/>
                  </a:lnTo>
                  <a:lnTo>
                    <a:pt x="16218" y="28318"/>
                  </a:lnTo>
                  <a:lnTo>
                    <a:pt x="18278" y="28060"/>
                  </a:lnTo>
                  <a:lnTo>
                    <a:pt x="20080" y="27545"/>
                  </a:lnTo>
                  <a:lnTo>
                    <a:pt x="22139" y="26516"/>
                  </a:lnTo>
                  <a:lnTo>
                    <a:pt x="23684" y="25486"/>
                  </a:lnTo>
                  <a:lnTo>
                    <a:pt x="25486" y="23941"/>
                  </a:lnTo>
                  <a:lnTo>
                    <a:pt x="26773" y="22397"/>
                  </a:lnTo>
                  <a:lnTo>
                    <a:pt x="27803" y="20337"/>
                  </a:lnTo>
                  <a:lnTo>
                    <a:pt x="28575" y="18535"/>
                  </a:lnTo>
                  <a:lnTo>
                    <a:pt x="28832" y="16733"/>
                  </a:lnTo>
                  <a:lnTo>
                    <a:pt x="29090" y="14931"/>
                  </a:lnTo>
                  <a:lnTo>
                    <a:pt x="29090" y="13386"/>
                  </a:lnTo>
                  <a:lnTo>
                    <a:pt x="12357" y="13386"/>
                  </a:lnTo>
                  <a:lnTo>
                    <a:pt x="12357" y="17763"/>
                  </a:lnTo>
                  <a:lnTo>
                    <a:pt x="22654" y="17763"/>
                  </a:lnTo>
                  <a:lnTo>
                    <a:pt x="22139" y="19050"/>
                  </a:lnTo>
                  <a:lnTo>
                    <a:pt x="21624" y="20080"/>
                  </a:lnTo>
                  <a:lnTo>
                    <a:pt x="20852" y="21109"/>
                  </a:lnTo>
                  <a:lnTo>
                    <a:pt x="19822" y="21882"/>
                  </a:lnTo>
                  <a:lnTo>
                    <a:pt x="18793" y="22654"/>
                  </a:lnTo>
                  <a:lnTo>
                    <a:pt x="17505" y="23169"/>
                  </a:lnTo>
                  <a:lnTo>
                    <a:pt x="15961" y="23426"/>
                  </a:lnTo>
                  <a:lnTo>
                    <a:pt x="14416" y="23684"/>
                  </a:lnTo>
                  <a:lnTo>
                    <a:pt x="12614" y="23426"/>
                  </a:lnTo>
                  <a:lnTo>
                    <a:pt x="11070" y="23169"/>
                  </a:lnTo>
                  <a:lnTo>
                    <a:pt x="9525" y="22397"/>
                  </a:lnTo>
                  <a:lnTo>
                    <a:pt x="8238" y="21367"/>
                  </a:lnTo>
                  <a:lnTo>
                    <a:pt x="7208" y="19822"/>
                  </a:lnTo>
                  <a:lnTo>
                    <a:pt x="6178" y="18278"/>
                  </a:lnTo>
                  <a:lnTo>
                    <a:pt x="5664" y="16476"/>
                  </a:lnTo>
                  <a:lnTo>
                    <a:pt x="5406" y="14159"/>
                  </a:lnTo>
                  <a:lnTo>
                    <a:pt x="5664" y="12099"/>
                  </a:lnTo>
                  <a:lnTo>
                    <a:pt x="6178" y="10297"/>
                  </a:lnTo>
                  <a:lnTo>
                    <a:pt x="7208" y="8495"/>
                  </a:lnTo>
                  <a:lnTo>
                    <a:pt x="8238" y="7208"/>
                  </a:lnTo>
                  <a:lnTo>
                    <a:pt x="9525" y="6178"/>
                  </a:lnTo>
                  <a:lnTo>
                    <a:pt x="11070" y="5406"/>
                  </a:lnTo>
                  <a:lnTo>
                    <a:pt x="12614" y="4891"/>
                  </a:lnTo>
                  <a:lnTo>
                    <a:pt x="15961" y="4891"/>
                  </a:lnTo>
                  <a:lnTo>
                    <a:pt x="17248" y="5406"/>
                  </a:lnTo>
                  <a:lnTo>
                    <a:pt x="18535" y="5921"/>
                  </a:lnTo>
                  <a:lnTo>
                    <a:pt x="19565" y="6693"/>
                  </a:lnTo>
                  <a:lnTo>
                    <a:pt x="20852" y="7723"/>
                  </a:lnTo>
                  <a:lnTo>
                    <a:pt x="21624" y="9010"/>
                  </a:lnTo>
                  <a:lnTo>
                    <a:pt x="28060" y="9010"/>
                  </a:lnTo>
                  <a:lnTo>
                    <a:pt x="27030" y="7208"/>
                  </a:lnTo>
                  <a:lnTo>
                    <a:pt x="26001" y="5406"/>
                  </a:lnTo>
                  <a:lnTo>
                    <a:pt x="24456" y="3861"/>
                  </a:lnTo>
                  <a:lnTo>
                    <a:pt x="22911" y="2574"/>
                  </a:lnTo>
                  <a:lnTo>
                    <a:pt x="21109" y="1545"/>
                  </a:lnTo>
                  <a:lnTo>
                    <a:pt x="19050" y="515"/>
                  </a:lnTo>
                  <a:lnTo>
                    <a:pt x="16733" y="0"/>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27" name="Google Shape;1627;p105"/>
            <p:cNvSpPr/>
            <p:nvPr/>
          </p:nvSpPr>
          <p:spPr>
            <a:xfrm>
              <a:off x="5897580" y="2196237"/>
              <a:ext cx="13551" cy="76305"/>
            </a:xfrm>
            <a:custGeom>
              <a:rect b="b" l="l" r="r" t="t"/>
              <a:pathLst>
                <a:path extrusionOk="0" h="27547" w="4892">
                  <a:moveTo>
                    <a:pt x="0" y="1"/>
                  </a:moveTo>
                  <a:lnTo>
                    <a:pt x="0" y="4377"/>
                  </a:lnTo>
                  <a:lnTo>
                    <a:pt x="4892" y="4377"/>
                  </a:lnTo>
                  <a:lnTo>
                    <a:pt x="4892" y="1"/>
                  </a:lnTo>
                  <a:close/>
                  <a:moveTo>
                    <a:pt x="0" y="6952"/>
                  </a:moveTo>
                  <a:lnTo>
                    <a:pt x="0" y="27546"/>
                  </a:lnTo>
                  <a:lnTo>
                    <a:pt x="4892" y="27546"/>
                  </a:lnTo>
                  <a:lnTo>
                    <a:pt x="4892" y="6952"/>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28" name="Google Shape;1628;p105"/>
            <p:cNvSpPr/>
            <p:nvPr/>
          </p:nvSpPr>
          <p:spPr>
            <a:xfrm>
              <a:off x="5919684" y="2196237"/>
              <a:ext cx="32805" cy="76305"/>
            </a:xfrm>
            <a:custGeom>
              <a:rect b="b" l="l" r="r" t="t"/>
              <a:pathLst>
                <a:path extrusionOk="0" h="27547" w="11843">
                  <a:moveTo>
                    <a:pt x="3605" y="1"/>
                  </a:moveTo>
                  <a:lnTo>
                    <a:pt x="3605" y="6952"/>
                  </a:lnTo>
                  <a:lnTo>
                    <a:pt x="1" y="6952"/>
                  </a:lnTo>
                  <a:lnTo>
                    <a:pt x="1" y="10813"/>
                  </a:lnTo>
                  <a:lnTo>
                    <a:pt x="3605" y="10813"/>
                  </a:lnTo>
                  <a:lnTo>
                    <a:pt x="3605" y="27546"/>
                  </a:lnTo>
                  <a:lnTo>
                    <a:pt x="8496" y="27546"/>
                  </a:lnTo>
                  <a:lnTo>
                    <a:pt x="8496" y="10813"/>
                  </a:lnTo>
                  <a:lnTo>
                    <a:pt x="11843" y="10813"/>
                  </a:lnTo>
                  <a:lnTo>
                    <a:pt x="11843" y="6952"/>
                  </a:lnTo>
                  <a:lnTo>
                    <a:pt x="8496" y="6952"/>
                  </a:lnTo>
                  <a:lnTo>
                    <a:pt x="8496"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29" name="Google Shape;1629;p105"/>
            <p:cNvSpPr/>
            <p:nvPr/>
          </p:nvSpPr>
          <p:spPr>
            <a:xfrm>
              <a:off x="5963896" y="2196237"/>
              <a:ext cx="59189" cy="76305"/>
            </a:xfrm>
            <a:custGeom>
              <a:rect b="b" l="l" r="r" t="t"/>
              <a:pathLst>
                <a:path extrusionOk="0" h="27547" w="21368">
                  <a:moveTo>
                    <a:pt x="1" y="1"/>
                  </a:moveTo>
                  <a:lnTo>
                    <a:pt x="1" y="27546"/>
                  </a:lnTo>
                  <a:lnTo>
                    <a:pt x="5407" y="27546"/>
                  </a:lnTo>
                  <a:lnTo>
                    <a:pt x="5407" y="15189"/>
                  </a:lnTo>
                  <a:lnTo>
                    <a:pt x="14674" y="27546"/>
                  </a:lnTo>
                  <a:lnTo>
                    <a:pt x="21367" y="27546"/>
                  </a:lnTo>
                  <a:lnTo>
                    <a:pt x="10555" y="13645"/>
                  </a:lnTo>
                  <a:lnTo>
                    <a:pt x="20338" y="1"/>
                  </a:lnTo>
                  <a:lnTo>
                    <a:pt x="14674" y="1"/>
                  </a:lnTo>
                  <a:lnTo>
                    <a:pt x="5407" y="12615"/>
                  </a:lnTo>
                  <a:lnTo>
                    <a:pt x="5407"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30" name="Google Shape;1630;p105"/>
            <p:cNvSpPr/>
            <p:nvPr/>
          </p:nvSpPr>
          <p:spPr>
            <a:xfrm>
              <a:off x="6030928" y="2214065"/>
              <a:ext cx="28525" cy="58477"/>
            </a:xfrm>
            <a:custGeom>
              <a:rect b="b" l="l" r="r" t="t"/>
              <a:pathLst>
                <a:path extrusionOk="0" h="21111" w="10298">
                  <a:moveTo>
                    <a:pt x="10297" y="1"/>
                  </a:moveTo>
                  <a:lnTo>
                    <a:pt x="8238" y="258"/>
                  </a:lnTo>
                  <a:lnTo>
                    <a:pt x="6436" y="1030"/>
                  </a:lnTo>
                  <a:lnTo>
                    <a:pt x="5406" y="2060"/>
                  </a:lnTo>
                  <a:lnTo>
                    <a:pt x="4634" y="3347"/>
                  </a:lnTo>
                  <a:lnTo>
                    <a:pt x="4634" y="516"/>
                  </a:lnTo>
                  <a:lnTo>
                    <a:pt x="0" y="516"/>
                  </a:lnTo>
                  <a:lnTo>
                    <a:pt x="0" y="21110"/>
                  </a:lnTo>
                  <a:lnTo>
                    <a:pt x="4891" y="21110"/>
                  </a:lnTo>
                  <a:lnTo>
                    <a:pt x="4891" y="10041"/>
                  </a:lnTo>
                  <a:lnTo>
                    <a:pt x="4891" y="8753"/>
                  </a:lnTo>
                  <a:lnTo>
                    <a:pt x="5149" y="7724"/>
                  </a:lnTo>
                  <a:lnTo>
                    <a:pt x="5406" y="6951"/>
                  </a:lnTo>
                  <a:lnTo>
                    <a:pt x="6179" y="6179"/>
                  </a:lnTo>
                  <a:lnTo>
                    <a:pt x="6693" y="5664"/>
                  </a:lnTo>
                  <a:lnTo>
                    <a:pt x="7723" y="5149"/>
                  </a:lnTo>
                  <a:lnTo>
                    <a:pt x="8753" y="4892"/>
                  </a:lnTo>
                  <a:lnTo>
                    <a:pt x="10297" y="4892"/>
                  </a:lnTo>
                  <a:lnTo>
                    <a:pt x="10297"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31" name="Google Shape;1631;p105"/>
            <p:cNvSpPr/>
            <p:nvPr/>
          </p:nvSpPr>
          <p:spPr>
            <a:xfrm>
              <a:off x="6062304" y="2214065"/>
              <a:ext cx="61328" cy="59901"/>
            </a:xfrm>
            <a:custGeom>
              <a:rect b="b" l="l" r="r" t="t"/>
              <a:pathLst>
                <a:path extrusionOk="0" h="21625" w="22140">
                  <a:moveTo>
                    <a:pt x="12099" y="4634"/>
                  </a:moveTo>
                  <a:lnTo>
                    <a:pt x="12872" y="4892"/>
                  </a:lnTo>
                  <a:lnTo>
                    <a:pt x="14674" y="5664"/>
                  </a:lnTo>
                  <a:lnTo>
                    <a:pt x="15704" y="6694"/>
                  </a:lnTo>
                  <a:lnTo>
                    <a:pt x="16733" y="8239"/>
                  </a:lnTo>
                  <a:lnTo>
                    <a:pt x="16991" y="9526"/>
                  </a:lnTo>
                  <a:lnTo>
                    <a:pt x="17248" y="11070"/>
                  </a:lnTo>
                  <a:lnTo>
                    <a:pt x="16991" y="12615"/>
                  </a:lnTo>
                  <a:lnTo>
                    <a:pt x="16476" y="13902"/>
                  </a:lnTo>
                  <a:lnTo>
                    <a:pt x="15704" y="15189"/>
                  </a:lnTo>
                  <a:lnTo>
                    <a:pt x="14416" y="16219"/>
                  </a:lnTo>
                  <a:lnTo>
                    <a:pt x="12872" y="16991"/>
                  </a:lnTo>
                  <a:lnTo>
                    <a:pt x="11070" y="17249"/>
                  </a:lnTo>
                  <a:lnTo>
                    <a:pt x="9525" y="16991"/>
                  </a:lnTo>
                  <a:lnTo>
                    <a:pt x="8238" y="16476"/>
                  </a:lnTo>
                  <a:lnTo>
                    <a:pt x="7208" y="15961"/>
                  </a:lnTo>
                  <a:lnTo>
                    <a:pt x="6179" y="14932"/>
                  </a:lnTo>
                  <a:lnTo>
                    <a:pt x="5664" y="13902"/>
                  </a:lnTo>
                  <a:lnTo>
                    <a:pt x="5149" y="12872"/>
                  </a:lnTo>
                  <a:lnTo>
                    <a:pt x="4891" y="11843"/>
                  </a:lnTo>
                  <a:lnTo>
                    <a:pt x="4891" y="11070"/>
                  </a:lnTo>
                  <a:lnTo>
                    <a:pt x="4891" y="10813"/>
                  </a:lnTo>
                  <a:lnTo>
                    <a:pt x="4891" y="9783"/>
                  </a:lnTo>
                  <a:lnTo>
                    <a:pt x="5149" y="8496"/>
                  </a:lnTo>
                  <a:lnTo>
                    <a:pt x="5664" y="7466"/>
                  </a:lnTo>
                  <a:lnTo>
                    <a:pt x="6436" y="6436"/>
                  </a:lnTo>
                  <a:lnTo>
                    <a:pt x="7208" y="5664"/>
                  </a:lnTo>
                  <a:lnTo>
                    <a:pt x="8238" y="5149"/>
                  </a:lnTo>
                  <a:lnTo>
                    <a:pt x="9525" y="4634"/>
                  </a:lnTo>
                  <a:close/>
                  <a:moveTo>
                    <a:pt x="10297" y="1"/>
                  </a:moveTo>
                  <a:lnTo>
                    <a:pt x="8238" y="258"/>
                  </a:lnTo>
                  <a:lnTo>
                    <a:pt x="6179" y="773"/>
                  </a:lnTo>
                  <a:lnTo>
                    <a:pt x="4377" y="1803"/>
                  </a:lnTo>
                  <a:lnTo>
                    <a:pt x="2832" y="3090"/>
                  </a:lnTo>
                  <a:lnTo>
                    <a:pt x="1802" y="4634"/>
                  </a:lnTo>
                  <a:lnTo>
                    <a:pt x="772" y="6436"/>
                  </a:lnTo>
                  <a:lnTo>
                    <a:pt x="0" y="8496"/>
                  </a:lnTo>
                  <a:lnTo>
                    <a:pt x="0" y="10813"/>
                  </a:lnTo>
                  <a:lnTo>
                    <a:pt x="0" y="12872"/>
                  </a:lnTo>
                  <a:lnTo>
                    <a:pt x="515" y="14932"/>
                  </a:lnTo>
                  <a:lnTo>
                    <a:pt x="1545" y="16734"/>
                  </a:lnTo>
                  <a:lnTo>
                    <a:pt x="2574" y="18536"/>
                  </a:lnTo>
                  <a:lnTo>
                    <a:pt x="4119" y="19823"/>
                  </a:lnTo>
                  <a:lnTo>
                    <a:pt x="5921" y="20853"/>
                  </a:lnTo>
                  <a:lnTo>
                    <a:pt x="7981" y="21368"/>
                  </a:lnTo>
                  <a:lnTo>
                    <a:pt x="10297" y="21625"/>
                  </a:lnTo>
                  <a:lnTo>
                    <a:pt x="12357" y="21368"/>
                  </a:lnTo>
                  <a:lnTo>
                    <a:pt x="14416" y="20853"/>
                  </a:lnTo>
                  <a:lnTo>
                    <a:pt x="15961" y="19823"/>
                  </a:lnTo>
                  <a:lnTo>
                    <a:pt x="16733" y="19051"/>
                  </a:lnTo>
                  <a:lnTo>
                    <a:pt x="17248" y="18021"/>
                  </a:lnTo>
                  <a:lnTo>
                    <a:pt x="17248" y="21110"/>
                  </a:lnTo>
                  <a:lnTo>
                    <a:pt x="22139" y="21110"/>
                  </a:lnTo>
                  <a:lnTo>
                    <a:pt x="22139" y="516"/>
                  </a:lnTo>
                  <a:lnTo>
                    <a:pt x="17248" y="516"/>
                  </a:lnTo>
                  <a:lnTo>
                    <a:pt x="17248" y="3605"/>
                  </a:lnTo>
                  <a:lnTo>
                    <a:pt x="16218" y="2318"/>
                  </a:lnTo>
                  <a:lnTo>
                    <a:pt x="14674" y="1288"/>
                  </a:lnTo>
                  <a:lnTo>
                    <a:pt x="13902" y="773"/>
                  </a:lnTo>
                  <a:lnTo>
                    <a:pt x="12872" y="258"/>
                  </a:lnTo>
                  <a:lnTo>
                    <a:pt x="11585"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32" name="Google Shape;1632;p105"/>
            <p:cNvSpPr/>
            <p:nvPr/>
          </p:nvSpPr>
          <p:spPr>
            <a:xfrm>
              <a:off x="6137888" y="2196237"/>
              <a:ext cx="49921" cy="76305"/>
            </a:xfrm>
            <a:custGeom>
              <a:rect b="b" l="l" r="r" t="t"/>
              <a:pathLst>
                <a:path extrusionOk="0" h="27547" w="18022">
                  <a:moveTo>
                    <a:pt x="1" y="1"/>
                  </a:moveTo>
                  <a:lnTo>
                    <a:pt x="1" y="27546"/>
                  </a:lnTo>
                  <a:lnTo>
                    <a:pt x="4892" y="27546"/>
                  </a:lnTo>
                  <a:lnTo>
                    <a:pt x="4892" y="17249"/>
                  </a:lnTo>
                  <a:lnTo>
                    <a:pt x="12358" y="27546"/>
                  </a:lnTo>
                  <a:lnTo>
                    <a:pt x="18021" y="27546"/>
                  </a:lnTo>
                  <a:lnTo>
                    <a:pt x="9269" y="15962"/>
                  </a:lnTo>
                  <a:lnTo>
                    <a:pt x="17764" y="6952"/>
                  </a:lnTo>
                  <a:lnTo>
                    <a:pt x="12100" y="6952"/>
                  </a:lnTo>
                  <a:lnTo>
                    <a:pt x="4892" y="14932"/>
                  </a:lnTo>
                  <a:lnTo>
                    <a:pt x="4892"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33" name="Google Shape;1633;p105"/>
            <p:cNvSpPr/>
            <p:nvPr/>
          </p:nvSpPr>
          <p:spPr>
            <a:xfrm>
              <a:off x="6188518" y="2214065"/>
              <a:ext cx="59901" cy="59901"/>
            </a:xfrm>
            <a:custGeom>
              <a:rect b="b" l="l" r="r" t="t"/>
              <a:pathLst>
                <a:path extrusionOk="0" h="21625" w="21625">
                  <a:moveTo>
                    <a:pt x="11843" y="4377"/>
                  </a:moveTo>
                  <a:lnTo>
                    <a:pt x="12615" y="4634"/>
                  </a:lnTo>
                  <a:lnTo>
                    <a:pt x="13387" y="5149"/>
                  </a:lnTo>
                  <a:lnTo>
                    <a:pt x="5407" y="13645"/>
                  </a:lnTo>
                  <a:lnTo>
                    <a:pt x="4892" y="12872"/>
                  </a:lnTo>
                  <a:lnTo>
                    <a:pt x="4634" y="12100"/>
                  </a:lnTo>
                  <a:lnTo>
                    <a:pt x="4377" y="11328"/>
                  </a:lnTo>
                  <a:lnTo>
                    <a:pt x="4120" y="10298"/>
                  </a:lnTo>
                  <a:lnTo>
                    <a:pt x="4377" y="9268"/>
                  </a:lnTo>
                  <a:lnTo>
                    <a:pt x="4634" y="8239"/>
                  </a:lnTo>
                  <a:lnTo>
                    <a:pt x="5149" y="7209"/>
                  </a:lnTo>
                  <a:lnTo>
                    <a:pt x="5922" y="6179"/>
                  </a:lnTo>
                  <a:lnTo>
                    <a:pt x="6951" y="5407"/>
                  </a:lnTo>
                  <a:lnTo>
                    <a:pt x="7981" y="4892"/>
                  </a:lnTo>
                  <a:lnTo>
                    <a:pt x="9011" y="4377"/>
                  </a:lnTo>
                  <a:close/>
                  <a:moveTo>
                    <a:pt x="10555" y="1"/>
                  </a:moveTo>
                  <a:lnTo>
                    <a:pt x="8496" y="258"/>
                  </a:lnTo>
                  <a:lnTo>
                    <a:pt x="6436" y="773"/>
                  </a:lnTo>
                  <a:lnTo>
                    <a:pt x="4634" y="2060"/>
                  </a:lnTo>
                  <a:lnTo>
                    <a:pt x="2832" y="3347"/>
                  </a:lnTo>
                  <a:lnTo>
                    <a:pt x="1545" y="5149"/>
                  </a:lnTo>
                  <a:lnTo>
                    <a:pt x="773" y="7209"/>
                  </a:lnTo>
                  <a:lnTo>
                    <a:pt x="258" y="9268"/>
                  </a:lnTo>
                  <a:lnTo>
                    <a:pt x="1" y="11328"/>
                  </a:lnTo>
                  <a:lnTo>
                    <a:pt x="258" y="13387"/>
                  </a:lnTo>
                  <a:lnTo>
                    <a:pt x="1030" y="15189"/>
                  </a:lnTo>
                  <a:lnTo>
                    <a:pt x="2060" y="16991"/>
                  </a:lnTo>
                  <a:lnTo>
                    <a:pt x="3605" y="18793"/>
                  </a:lnTo>
                  <a:lnTo>
                    <a:pt x="5149" y="20080"/>
                  </a:lnTo>
                  <a:lnTo>
                    <a:pt x="6951" y="20853"/>
                  </a:lnTo>
                  <a:lnTo>
                    <a:pt x="9011" y="21368"/>
                  </a:lnTo>
                  <a:lnTo>
                    <a:pt x="11070" y="21625"/>
                  </a:lnTo>
                  <a:lnTo>
                    <a:pt x="13130" y="21368"/>
                  </a:lnTo>
                  <a:lnTo>
                    <a:pt x="15189" y="20853"/>
                  </a:lnTo>
                  <a:lnTo>
                    <a:pt x="16991" y="19823"/>
                  </a:lnTo>
                  <a:lnTo>
                    <a:pt x="18793" y="18278"/>
                  </a:lnTo>
                  <a:lnTo>
                    <a:pt x="19823" y="16991"/>
                  </a:lnTo>
                  <a:lnTo>
                    <a:pt x="20595" y="15704"/>
                  </a:lnTo>
                  <a:lnTo>
                    <a:pt x="21110" y="14417"/>
                  </a:lnTo>
                  <a:lnTo>
                    <a:pt x="21625" y="12872"/>
                  </a:lnTo>
                  <a:lnTo>
                    <a:pt x="21625" y="11328"/>
                  </a:lnTo>
                  <a:lnTo>
                    <a:pt x="21625" y="9526"/>
                  </a:lnTo>
                  <a:lnTo>
                    <a:pt x="21110" y="7981"/>
                  </a:lnTo>
                  <a:lnTo>
                    <a:pt x="20595" y="6179"/>
                  </a:lnTo>
                  <a:lnTo>
                    <a:pt x="17249" y="9783"/>
                  </a:lnTo>
                  <a:lnTo>
                    <a:pt x="17506" y="11328"/>
                  </a:lnTo>
                  <a:lnTo>
                    <a:pt x="17249" y="12615"/>
                  </a:lnTo>
                  <a:lnTo>
                    <a:pt x="16734" y="14159"/>
                  </a:lnTo>
                  <a:lnTo>
                    <a:pt x="15704" y="15447"/>
                  </a:lnTo>
                  <a:lnTo>
                    <a:pt x="14932" y="15961"/>
                  </a:lnTo>
                  <a:lnTo>
                    <a:pt x="14159" y="16734"/>
                  </a:lnTo>
                  <a:lnTo>
                    <a:pt x="13130" y="16991"/>
                  </a:lnTo>
                  <a:lnTo>
                    <a:pt x="12100" y="17249"/>
                  </a:lnTo>
                  <a:lnTo>
                    <a:pt x="11070" y="17506"/>
                  </a:lnTo>
                  <a:lnTo>
                    <a:pt x="10041" y="17249"/>
                  </a:lnTo>
                  <a:lnTo>
                    <a:pt x="9011" y="16734"/>
                  </a:lnTo>
                  <a:lnTo>
                    <a:pt x="7981" y="16219"/>
                  </a:lnTo>
                  <a:lnTo>
                    <a:pt x="19308" y="4120"/>
                  </a:lnTo>
                  <a:lnTo>
                    <a:pt x="17506" y="2318"/>
                  </a:lnTo>
                  <a:lnTo>
                    <a:pt x="15447" y="1030"/>
                  </a:lnTo>
                  <a:lnTo>
                    <a:pt x="13130" y="258"/>
                  </a:lnTo>
                  <a:lnTo>
                    <a:pt x="10555"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34" name="Google Shape;1634;p105"/>
            <p:cNvSpPr/>
            <p:nvPr/>
          </p:nvSpPr>
          <p:spPr>
            <a:xfrm>
              <a:off x="6259115" y="2214065"/>
              <a:ext cx="52057" cy="58477"/>
            </a:xfrm>
            <a:custGeom>
              <a:rect b="b" l="l" r="r" t="t"/>
              <a:pathLst>
                <a:path extrusionOk="0" h="21111" w="18793">
                  <a:moveTo>
                    <a:pt x="9783" y="1"/>
                  </a:moveTo>
                  <a:lnTo>
                    <a:pt x="8496" y="258"/>
                  </a:lnTo>
                  <a:lnTo>
                    <a:pt x="7466" y="516"/>
                  </a:lnTo>
                  <a:lnTo>
                    <a:pt x="6694" y="1030"/>
                  </a:lnTo>
                  <a:lnTo>
                    <a:pt x="5407" y="2060"/>
                  </a:lnTo>
                  <a:lnTo>
                    <a:pt x="4634" y="3347"/>
                  </a:lnTo>
                  <a:lnTo>
                    <a:pt x="4634" y="516"/>
                  </a:lnTo>
                  <a:lnTo>
                    <a:pt x="0" y="516"/>
                  </a:lnTo>
                  <a:lnTo>
                    <a:pt x="0" y="21110"/>
                  </a:lnTo>
                  <a:lnTo>
                    <a:pt x="4892" y="21110"/>
                  </a:lnTo>
                  <a:lnTo>
                    <a:pt x="4892" y="9783"/>
                  </a:lnTo>
                  <a:lnTo>
                    <a:pt x="5149" y="7724"/>
                  </a:lnTo>
                  <a:lnTo>
                    <a:pt x="5407" y="6951"/>
                  </a:lnTo>
                  <a:lnTo>
                    <a:pt x="5921" y="6179"/>
                  </a:lnTo>
                  <a:lnTo>
                    <a:pt x="6694" y="5407"/>
                  </a:lnTo>
                  <a:lnTo>
                    <a:pt x="7466" y="4892"/>
                  </a:lnTo>
                  <a:lnTo>
                    <a:pt x="8496" y="4634"/>
                  </a:lnTo>
                  <a:lnTo>
                    <a:pt x="10813" y="4634"/>
                  </a:lnTo>
                  <a:lnTo>
                    <a:pt x="11842" y="4892"/>
                  </a:lnTo>
                  <a:lnTo>
                    <a:pt x="12615" y="5407"/>
                  </a:lnTo>
                  <a:lnTo>
                    <a:pt x="13129" y="6179"/>
                  </a:lnTo>
                  <a:lnTo>
                    <a:pt x="13644" y="6951"/>
                  </a:lnTo>
                  <a:lnTo>
                    <a:pt x="13902" y="7724"/>
                  </a:lnTo>
                  <a:lnTo>
                    <a:pt x="14159" y="10041"/>
                  </a:lnTo>
                  <a:lnTo>
                    <a:pt x="14159" y="21110"/>
                  </a:lnTo>
                  <a:lnTo>
                    <a:pt x="18793" y="21110"/>
                  </a:lnTo>
                  <a:lnTo>
                    <a:pt x="18793" y="8753"/>
                  </a:lnTo>
                  <a:lnTo>
                    <a:pt x="18793" y="7209"/>
                  </a:lnTo>
                  <a:lnTo>
                    <a:pt x="18536" y="5922"/>
                  </a:lnTo>
                  <a:lnTo>
                    <a:pt x="18278" y="4377"/>
                  </a:lnTo>
                  <a:lnTo>
                    <a:pt x="17506" y="3090"/>
                  </a:lnTo>
                  <a:lnTo>
                    <a:pt x="16476" y="1803"/>
                  </a:lnTo>
                  <a:lnTo>
                    <a:pt x="14932" y="773"/>
                  </a:lnTo>
                  <a:lnTo>
                    <a:pt x="13129" y="258"/>
                  </a:lnTo>
                  <a:lnTo>
                    <a:pt x="11070" y="1"/>
                  </a:lnTo>
                  <a:close/>
                </a:path>
              </a:pathLst>
            </a:custGeom>
            <a:solidFill>
              <a:srgbClr val="F0EEC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35" name="Google Shape;1635;p105"/>
            <p:cNvSpPr/>
            <p:nvPr/>
          </p:nvSpPr>
          <p:spPr>
            <a:xfrm>
              <a:off x="5809871" y="1693513"/>
              <a:ext cx="497736" cy="434272"/>
            </a:xfrm>
            <a:custGeom>
              <a:rect b="b" l="l" r="r" t="t"/>
              <a:pathLst>
                <a:path extrusionOk="0" h="156777" w="179688">
                  <a:moveTo>
                    <a:pt x="67962" y="84438"/>
                  </a:moveTo>
                  <a:lnTo>
                    <a:pt x="69507" y="84695"/>
                  </a:lnTo>
                  <a:lnTo>
                    <a:pt x="70794" y="84953"/>
                  </a:lnTo>
                  <a:lnTo>
                    <a:pt x="72081" y="85725"/>
                  </a:lnTo>
                  <a:lnTo>
                    <a:pt x="73111" y="86497"/>
                  </a:lnTo>
                  <a:lnTo>
                    <a:pt x="74141" y="87784"/>
                  </a:lnTo>
                  <a:lnTo>
                    <a:pt x="74913" y="88814"/>
                  </a:lnTo>
                  <a:lnTo>
                    <a:pt x="75170" y="90359"/>
                  </a:lnTo>
                  <a:lnTo>
                    <a:pt x="75428" y="91903"/>
                  </a:lnTo>
                  <a:lnTo>
                    <a:pt x="75170" y="93191"/>
                  </a:lnTo>
                  <a:lnTo>
                    <a:pt x="74913" y="94735"/>
                  </a:lnTo>
                  <a:lnTo>
                    <a:pt x="74141" y="96022"/>
                  </a:lnTo>
                  <a:lnTo>
                    <a:pt x="73111" y="97052"/>
                  </a:lnTo>
                  <a:lnTo>
                    <a:pt x="72081" y="97824"/>
                  </a:lnTo>
                  <a:lnTo>
                    <a:pt x="70794" y="98597"/>
                  </a:lnTo>
                  <a:lnTo>
                    <a:pt x="69507" y="99111"/>
                  </a:lnTo>
                  <a:lnTo>
                    <a:pt x="66418" y="99111"/>
                  </a:lnTo>
                  <a:lnTo>
                    <a:pt x="65131" y="98597"/>
                  </a:lnTo>
                  <a:lnTo>
                    <a:pt x="63843" y="97824"/>
                  </a:lnTo>
                  <a:lnTo>
                    <a:pt x="62814" y="97052"/>
                  </a:lnTo>
                  <a:lnTo>
                    <a:pt x="61784" y="96022"/>
                  </a:lnTo>
                  <a:lnTo>
                    <a:pt x="61269" y="94735"/>
                  </a:lnTo>
                  <a:lnTo>
                    <a:pt x="60754" y="93191"/>
                  </a:lnTo>
                  <a:lnTo>
                    <a:pt x="60497" y="91903"/>
                  </a:lnTo>
                  <a:lnTo>
                    <a:pt x="60754" y="90359"/>
                  </a:lnTo>
                  <a:lnTo>
                    <a:pt x="61269" y="88814"/>
                  </a:lnTo>
                  <a:lnTo>
                    <a:pt x="61784" y="87784"/>
                  </a:lnTo>
                  <a:lnTo>
                    <a:pt x="62814" y="86497"/>
                  </a:lnTo>
                  <a:lnTo>
                    <a:pt x="63843" y="85725"/>
                  </a:lnTo>
                  <a:lnTo>
                    <a:pt x="65131" y="84953"/>
                  </a:lnTo>
                  <a:lnTo>
                    <a:pt x="66418" y="84695"/>
                  </a:lnTo>
                  <a:lnTo>
                    <a:pt x="67962" y="84438"/>
                  </a:lnTo>
                  <a:close/>
                  <a:moveTo>
                    <a:pt x="111726" y="84438"/>
                  </a:moveTo>
                  <a:lnTo>
                    <a:pt x="113013" y="84695"/>
                  </a:lnTo>
                  <a:lnTo>
                    <a:pt x="114557" y="84953"/>
                  </a:lnTo>
                  <a:lnTo>
                    <a:pt x="115845" y="85725"/>
                  </a:lnTo>
                  <a:lnTo>
                    <a:pt x="116874" y="86497"/>
                  </a:lnTo>
                  <a:lnTo>
                    <a:pt x="117647" y="87784"/>
                  </a:lnTo>
                  <a:lnTo>
                    <a:pt x="118419" y="88814"/>
                  </a:lnTo>
                  <a:lnTo>
                    <a:pt x="118934" y="90359"/>
                  </a:lnTo>
                  <a:lnTo>
                    <a:pt x="118934" y="91903"/>
                  </a:lnTo>
                  <a:lnTo>
                    <a:pt x="118934" y="93191"/>
                  </a:lnTo>
                  <a:lnTo>
                    <a:pt x="118419" y="94735"/>
                  </a:lnTo>
                  <a:lnTo>
                    <a:pt x="117647" y="96022"/>
                  </a:lnTo>
                  <a:lnTo>
                    <a:pt x="116874" y="97052"/>
                  </a:lnTo>
                  <a:lnTo>
                    <a:pt x="115845" y="97824"/>
                  </a:lnTo>
                  <a:lnTo>
                    <a:pt x="114557" y="98597"/>
                  </a:lnTo>
                  <a:lnTo>
                    <a:pt x="113013" y="99111"/>
                  </a:lnTo>
                  <a:lnTo>
                    <a:pt x="110181" y="99111"/>
                  </a:lnTo>
                  <a:lnTo>
                    <a:pt x="108637" y="98597"/>
                  </a:lnTo>
                  <a:lnTo>
                    <a:pt x="107607" y="97824"/>
                  </a:lnTo>
                  <a:lnTo>
                    <a:pt x="106320" y="97052"/>
                  </a:lnTo>
                  <a:lnTo>
                    <a:pt x="105547" y="96022"/>
                  </a:lnTo>
                  <a:lnTo>
                    <a:pt x="104775" y="94735"/>
                  </a:lnTo>
                  <a:lnTo>
                    <a:pt x="104260" y="93191"/>
                  </a:lnTo>
                  <a:lnTo>
                    <a:pt x="104260" y="91903"/>
                  </a:lnTo>
                  <a:lnTo>
                    <a:pt x="104260" y="90359"/>
                  </a:lnTo>
                  <a:lnTo>
                    <a:pt x="104775" y="88814"/>
                  </a:lnTo>
                  <a:lnTo>
                    <a:pt x="105547" y="87784"/>
                  </a:lnTo>
                  <a:lnTo>
                    <a:pt x="106320" y="86497"/>
                  </a:lnTo>
                  <a:lnTo>
                    <a:pt x="107607" y="85725"/>
                  </a:lnTo>
                  <a:lnTo>
                    <a:pt x="108637" y="84953"/>
                  </a:lnTo>
                  <a:lnTo>
                    <a:pt x="110181" y="84695"/>
                  </a:lnTo>
                  <a:lnTo>
                    <a:pt x="111726" y="84438"/>
                  </a:lnTo>
                  <a:close/>
                  <a:moveTo>
                    <a:pt x="53803" y="0"/>
                  </a:moveTo>
                  <a:lnTo>
                    <a:pt x="53031" y="515"/>
                  </a:lnTo>
                  <a:lnTo>
                    <a:pt x="48655" y="2832"/>
                  </a:lnTo>
                  <a:lnTo>
                    <a:pt x="44536" y="5921"/>
                  </a:lnTo>
                  <a:lnTo>
                    <a:pt x="40674" y="9010"/>
                  </a:lnTo>
                  <a:lnTo>
                    <a:pt x="37070" y="12357"/>
                  </a:lnTo>
                  <a:lnTo>
                    <a:pt x="33466" y="15703"/>
                  </a:lnTo>
                  <a:lnTo>
                    <a:pt x="30377" y="19565"/>
                  </a:lnTo>
                  <a:lnTo>
                    <a:pt x="27288" y="23684"/>
                  </a:lnTo>
                  <a:lnTo>
                    <a:pt x="24714" y="27803"/>
                  </a:lnTo>
                  <a:lnTo>
                    <a:pt x="22139" y="32179"/>
                  </a:lnTo>
                  <a:lnTo>
                    <a:pt x="20080" y="36813"/>
                  </a:lnTo>
                  <a:lnTo>
                    <a:pt x="18278" y="41447"/>
                  </a:lnTo>
                  <a:lnTo>
                    <a:pt x="16733" y="46338"/>
                  </a:lnTo>
                  <a:lnTo>
                    <a:pt x="15446" y="51229"/>
                  </a:lnTo>
                  <a:lnTo>
                    <a:pt x="14416" y="56378"/>
                  </a:lnTo>
                  <a:lnTo>
                    <a:pt x="13902" y="61526"/>
                  </a:lnTo>
                  <a:lnTo>
                    <a:pt x="13644" y="66932"/>
                  </a:lnTo>
                  <a:lnTo>
                    <a:pt x="14159" y="73626"/>
                  </a:lnTo>
                  <a:lnTo>
                    <a:pt x="14931" y="80061"/>
                  </a:lnTo>
                  <a:lnTo>
                    <a:pt x="16218" y="86497"/>
                  </a:lnTo>
                  <a:lnTo>
                    <a:pt x="18278" y="92418"/>
                  </a:lnTo>
                  <a:lnTo>
                    <a:pt x="20595" y="98339"/>
                  </a:lnTo>
                  <a:lnTo>
                    <a:pt x="23426" y="104003"/>
                  </a:lnTo>
                  <a:lnTo>
                    <a:pt x="26516" y="109151"/>
                  </a:lnTo>
                  <a:lnTo>
                    <a:pt x="30377" y="114300"/>
                  </a:lnTo>
                  <a:lnTo>
                    <a:pt x="34239" y="118934"/>
                  </a:lnTo>
                  <a:lnTo>
                    <a:pt x="38872" y="123310"/>
                  </a:lnTo>
                  <a:lnTo>
                    <a:pt x="43506" y="127429"/>
                  </a:lnTo>
                  <a:lnTo>
                    <a:pt x="48655" y="131033"/>
                  </a:lnTo>
                  <a:lnTo>
                    <a:pt x="54061" y="134122"/>
                  </a:lnTo>
                  <a:lnTo>
                    <a:pt x="59724" y="136697"/>
                  </a:lnTo>
                  <a:lnTo>
                    <a:pt x="65645" y="139014"/>
                  </a:lnTo>
                  <a:lnTo>
                    <a:pt x="71824" y="140816"/>
                  </a:lnTo>
                  <a:lnTo>
                    <a:pt x="71824" y="108379"/>
                  </a:lnTo>
                  <a:lnTo>
                    <a:pt x="75428" y="109409"/>
                  </a:lnTo>
                  <a:lnTo>
                    <a:pt x="79032" y="110439"/>
                  </a:lnTo>
                  <a:lnTo>
                    <a:pt x="79032" y="149053"/>
                  </a:lnTo>
                  <a:lnTo>
                    <a:pt x="75170" y="148281"/>
                  </a:lnTo>
                  <a:lnTo>
                    <a:pt x="71566" y="147509"/>
                  </a:lnTo>
                  <a:lnTo>
                    <a:pt x="67705" y="146736"/>
                  </a:lnTo>
                  <a:lnTo>
                    <a:pt x="64358" y="145707"/>
                  </a:lnTo>
                  <a:lnTo>
                    <a:pt x="60754" y="144420"/>
                  </a:lnTo>
                  <a:lnTo>
                    <a:pt x="57408" y="143132"/>
                  </a:lnTo>
                  <a:lnTo>
                    <a:pt x="53803" y="141588"/>
                  </a:lnTo>
                  <a:lnTo>
                    <a:pt x="50714" y="139786"/>
                  </a:lnTo>
                  <a:lnTo>
                    <a:pt x="47368" y="137984"/>
                  </a:lnTo>
                  <a:lnTo>
                    <a:pt x="44279" y="135924"/>
                  </a:lnTo>
                  <a:lnTo>
                    <a:pt x="41447" y="133865"/>
                  </a:lnTo>
                  <a:lnTo>
                    <a:pt x="38358" y="131805"/>
                  </a:lnTo>
                  <a:lnTo>
                    <a:pt x="35526" y="129489"/>
                  </a:lnTo>
                  <a:lnTo>
                    <a:pt x="32951" y="126914"/>
                  </a:lnTo>
                  <a:lnTo>
                    <a:pt x="30377" y="124340"/>
                  </a:lnTo>
                  <a:lnTo>
                    <a:pt x="27803" y="121766"/>
                  </a:lnTo>
                  <a:lnTo>
                    <a:pt x="25486" y="118934"/>
                  </a:lnTo>
                  <a:lnTo>
                    <a:pt x="23169" y="116102"/>
                  </a:lnTo>
                  <a:lnTo>
                    <a:pt x="21110" y="113013"/>
                  </a:lnTo>
                  <a:lnTo>
                    <a:pt x="19050" y="109924"/>
                  </a:lnTo>
                  <a:lnTo>
                    <a:pt x="17248" y="106834"/>
                  </a:lnTo>
                  <a:lnTo>
                    <a:pt x="15704" y="103488"/>
                  </a:lnTo>
                  <a:lnTo>
                    <a:pt x="14159" y="100141"/>
                  </a:lnTo>
                  <a:lnTo>
                    <a:pt x="12614" y="96795"/>
                  </a:lnTo>
                  <a:lnTo>
                    <a:pt x="11327" y="93191"/>
                  </a:lnTo>
                  <a:lnTo>
                    <a:pt x="10297" y="89586"/>
                  </a:lnTo>
                  <a:lnTo>
                    <a:pt x="9268" y="85982"/>
                  </a:lnTo>
                  <a:lnTo>
                    <a:pt x="8495" y="82378"/>
                  </a:lnTo>
                  <a:lnTo>
                    <a:pt x="7981" y="78517"/>
                  </a:lnTo>
                  <a:lnTo>
                    <a:pt x="7466" y="74655"/>
                  </a:lnTo>
                  <a:lnTo>
                    <a:pt x="7208" y="70794"/>
                  </a:lnTo>
                  <a:lnTo>
                    <a:pt x="7208" y="66932"/>
                  </a:lnTo>
                  <a:lnTo>
                    <a:pt x="7208" y="63071"/>
                  </a:lnTo>
                  <a:lnTo>
                    <a:pt x="7466" y="59467"/>
                  </a:lnTo>
                  <a:lnTo>
                    <a:pt x="7981" y="55605"/>
                  </a:lnTo>
                  <a:lnTo>
                    <a:pt x="8495" y="52001"/>
                  </a:lnTo>
                  <a:lnTo>
                    <a:pt x="9268" y="48397"/>
                  </a:lnTo>
                  <a:lnTo>
                    <a:pt x="10040" y="44793"/>
                  </a:lnTo>
                  <a:lnTo>
                    <a:pt x="11070" y="41189"/>
                  </a:lnTo>
                  <a:lnTo>
                    <a:pt x="12357" y="37843"/>
                  </a:lnTo>
                  <a:lnTo>
                    <a:pt x="12614" y="36555"/>
                  </a:lnTo>
                  <a:lnTo>
                    <a:pt x="12357" y="35268"/>
                  </a:lnTo>
                  <a:lnTo>
                    <a:pt x="11585" y="33981"/>
                  </a:lnTo>
                  <a:lnTo>
                    <a:pt x="10555" y="33209"/>
                  </a:lnTo>
                  <a:lnTo>
                    <a:pt x="9010" y="32951"/>
                  </a:lnTo>
                  <a:lnTo>
                    <a:pt x="7981" y="33209"/>
                  </a:lnTo>
                  <a:lnTo>
                    <a:pt x="6951" y="33724"/>
                  </a:lnTo>
                  <a:lnTo>
                    <a:pt x="6179" y="34239"/>
                  </a:lnTo>
                  <a:lnTo>
                    <a:pt x="5664" y="35268"/>
                  </a:lnTo>
                  <a:lnTo>
                    <a:pt x="4377" y="39130"/>
                  </a:lnTo>
                  <a:lnTo>
                    <a:pt x="3089" y="42734"/>
                  </a:lnTo>
                  <a:lnTo>
                    <a:pt x="2317" y="46853"/>
                  </a:lnTo>
                  <a:lnTo>
                    <a:pt x="1287" y="50714"/>
                  </a:lnTo>
                  <a:lnTo>
                    <a:pt x="772" y="54576"/>
                  </a:lnTo>
                  <a:lnTo>
                    <a:pt x="258" y="58695"/>
                  </a:lnTo>
                  <a:lnTo>
                    <a:pt x="0" y="62814"/>
                  </a:lnTo>
                  <a:lnTo>
                    <a:pt x="0" y="66932"/>
                  </a:lnTo>
                  <a:lnTo>
                    <a:pt x="0" y="71566"/>
                  </a:lnTo>
                  <a:lnTo>
                    <a:pt x="258" y="75943"/>
                  </a:lnTo>
                  <a:lnTo>
                    <a:pt x="1030" y="80319"/>
                  </a:lnTo>
                  <a:lnTo>
                    <a:pt x="1545" y="84695"/>
                  </a:lnTo>
                  <a:lnTo>
                    <a:pt x="2574" y="88814"/>
                  </a:lnTo>
                  <a:lnTo>
                    <a:pt x="3862" y="93191"/>
                  </a:lnTo>
                  <a:lnTo>
                    <a:pt x="5149" y="97052"/>
                  </a:lnTo>
                  <a:lnTo>
                    <a:pt x="6693" y="101171"/>
                  </a:lnTo>
                  <a:lnTo>
                    <a:pt x="8495" y="105032"/>
                  </a:lnTo>
                  <a:lnTo>
                    <a:pt x="10297" y="108894"/>
                  </a:lnTo>
                  <a:lnTo>
                    <a:pt x="12357" y="112498"/>
                  </a:lnTo>
                  <a:lnTo>
                    <a:pt x="14674" y="116102"/>
                  </a:lnTo>
                  <a:lnTo>
                    <a:pt x="16991" y="119706"/>
                  </a:lnTo>
                  <a:lnTo>
                    <a:pt x="19565" y="123053"/>
                  </a:lnTo>
                  <a:lnTo>
                    <a:pt x="22139" y="126142"/>
                  </a:lnTo>
                  <a:lnTo>
                    <a:pt x="24971" y="129231"/>
                  </a:lnTo>
                  <a:lnTo>
                    <a:pt x="28060" y="132320"/>
                  </a:lnTo>
                  <a:lnTo>
                    <a:pt x="31149" y="135152"/>
                  </a:lnTo>
                  <a:lnTo>
                    <a:pt x="34496" y="137726"/>
                  </a:lnTo>
                  <a:lnTo>
                    <a:pt x="37843" y="140301"/>
                  </a:lnTo>
                  <a:lnTo>
                    <a:pt x="41189" y="142618"/>
                  </a:lnTo>
                  <a:lnTo>
                    <a:pt x="44793" y="144934"/>
                  </a:lnTo>
                  <a:lnTo>
                    <a:pt x="48655" y="146994"/>
                  </a:lnTo>
                  <a:lnTo>
                    <a:pt x="52516" y="148796"/>
                  </a:lnTo>
                  <a:lnTo>
                    <a:pt x="56378" y="150341"/>
                  </a:lnTo>
                  <a:lnTo>
                    <a:pt x="60497" y="151885"/>
                  </a:lnTo>
                  <a:lnTo>
                    <a:pt x="64616" y="153172"/>
                  </a:lnTo>
                  <a:lnTo>
                    <a:pt x="68735" y="154459"/>
                  </a:lnTo>
                  <a:lnTo>
                    <a:pt x="72853" y="155232"/>
                  </a:lnTo>
                  <a:lnTo>
                    <a:pt x="77230" y="156004"/>
                  </a:lnTo>
                  <a:lnTo>
                    <a:pt x="81606" y="156519"/>
                  </a:lnTo>
                  <a:lnTo>
                    <a:pt x="86240" y="156776"/>
                  </a:lnTo>
                  <a:lnTo>
                    <a:pt x="86240" y="111211"/>
                  </a:lnTo>
                  <a:lnTo>
                    <a:pt x="89844" y="111468"/>
                  </a:lnTo>
                  <a:lnTo>
                    <a:pt x="93448" y="111211"/>
                  </a:lnTo>
                  <a:lnTo>
                    <a:pt x="93448" y="156776"/>
                  </a:lnTo>
                  <a:lnTo>
                    <a:pt x="97824" y="156519"/>
                  </a:lnTo>
                  <a:lnTo>
                    <a:pt x="102201" y="156004"/>
                  </a:lnTo>
                  <a:lnTo>
                    <a:pt x="106577" y="155232"/>
                  </a:lnTo>
                  <a:lnTo>
                    <a:pt x="110953" y="154459"/>
                  </a:lnTo>
                  <a:lnTo>
                    <a:pt x="115072" y="153172"/>
                  </a:lnTo>
                  <a:lnTo>
                    <a:pt x="119191" y="151885"/>
                  </a:lnTo>
                  <a:lnTo>
                    <a:pt x="123310" y="150341"/>
                  </a:lnTo>
                  <a:lnTo>
                    <a:pt x="127172" y="148796"/>
                  </a:lnTo>
                  <a:lnTo>
                    <a:pt x="131033" y="146994"/>
                  </a:lnTo>
                  <a:lnTo>
                    <a:pt x="134637" y="144934"/>
                  </a:lnTo>
                  <a:lnTo>
                    <a:pt x="138241" y="142618"/>
                  </a:lnTo>
                  <a:lnTo>
                    <a:pt x="141845" y="140301"/>
                  </a:lnTo>
                  <a:lnTo>
                    <a:pt x="145192" y="137726"/>
                  </a:lnTo>
                  <a:lnTo>
                    <a:pt x="148539" y="135152"/>
                  </a:lnTo>
                  <a:lnTo>
                    <a:pt x="151628" y="132320"/>
                  </a:lnTo>
                  <a:lnTo>
                    <a:pt x="154459" y="129231"/>
                  </a:lnTo>
                  <a:lnTo>
                    <a:pt x="157291" y="126142"/>
                  </a:lnTo>
                  <a:lnTo>
                    <a:pt x="160123" y="123053"/>
                  </a:lnTo>
                  <a:lnTo>
                    <a:pt x="162697" y="119706"/>
                  </a:lnTo>
                  <a:lnTo>
                    <a:pt x="165014" y="116102"/>
                  </a:lnTo>
                  <a:lnTo>
                    <a:pt x="167331" y="112498"/>
                  </a:lnTo>
                  <a:lnTo>
                    <a:pt x="169391" y="108894"/>
                  </a:lnTo>
                  <a:lnTo>
                    <a:pt x="171193" y="105032"/>
                  </a:lnTo>
                  <a:lnTo>
                    <a:pt x="172995" y="101171"/>
                  </a:lnTo>
                  <a:lnTo>
                    <a:pt x="174539" y="97052"/>
                  </a:lnTo>
                  <a:lnTo>
                    <a:pt x="175826" y="93191"/>
                  </a:lnTo>
                  <a:lnTo>
                    <a:pt x="177114" y="88814"/>
                  </a:lnTo>
                  <a:lnTo>
                    <a:pt x="177886" y="84695"/>
                  </a:lnTo>
                  <a:lnTo>
                    <a:pt x="178658" y="80319"/>
                  </a:lnTo>
                  <a:lnTo>
                    <a:pt x="179173" y="75943"/>
                  </a:lnTo>
                  <a:lnTo>
                    <a:pt x="179688" y="71566"/>
                  </a:lnTo>
                  <a:lnTo>
                    <a:pt x="179688" y="66932"/>
                  </a:lnTo>
                  <a:lnTo>
                    <a:pt x="179688" y="62814"/>
                  </a:lnTo>
                  <a:lnTo>
                    <a:pt x="179430" y="58695"/>
                  </a:lnTo>
                  <a:lnTo>
                    <a:pt x="178916" y="54576"/>
                  </a:lnTo>
                  <a:lnTo>
                    <a:pt x="178143" y="50714"/>
                  </a:lnTo>
                  <a:lnTo>
                    <a:pt x="177371" y="46853"/>
                  </a:lnTo>
                  <a:lnTo>
                    <a:pt x="176341" y="42734"/>
                  </a:lnTo>
                  <a:lnTo>
                    <a:pt x="175311" y="39130"/>
                  </a:lnTo>
                  <a:lnTo>
                    <a:pt x="174024" y="35268"/>
                  </a:lnTo>
                  <a:lnTo>
                    <a:pt x="173509" y="34753"/>
                  </a:lnTo>
                  <a:lnTo>
                    <a:pt x="173252" y="33981"/>
                  </a:lnTo>
                  <a:lnTo>
                    <a:pt x="171965" y="33209"/>
                  </a:lnTo>
                  <a:lnTo>
                    <a:pt x="170678" y="32951"/>
                  </a:lnTo>
                  <a:lnTo>
                    <a:pt x="169905" y="32951"/>
                  </a:lnTo>
                  <a:lnTo>
                    <a:pt x="169133" y="33209"/>
                  </a:lnTo>
                  <a:lnTo>
                    <a:pt x="168361" y="33724"/>
                  </a:lnTo>
                  <a:lnTo>
                    <a:pt x="167589" y="34496"/>
                  </a:lnTo>
                  <a:lnTo>
                    <a:pt x="167074" y="35526"/>
                  </a:lnTo>
                  <a:lnTo>
                    <a:pt x="167074" y="36555"/>
                  </a:lnTo>
                  <a:lnTo>
                    <a:pt x="167331" y="37843"/>
                  </a:lnTo>
                  <a:lnTo>
                    <a:pt x="168361" y="41189"/>
                  </a:lnTo>
                  <a:lnTo>
                    <a:pt x="169391" y="44793"/>
                  </a:lnTo>
                  <a:lnTo>
                    <a:pt x="170420" y="48397"/>
                  </a:lnTo>
                  <a:lnTo>
                    <a:pt x="171193" y="52001"/>
                  </a:lnTo>
                  <a:lnTo>
                    <a:pt x="171707" y="55605"/>
                  </a:lnTo>
                  <a:lnTo>
                    <a:pt x="172222" y="59467"/>
                  </a:lnTo>
                  <a:lnTo>
                    <a:pt x="172480" y="63071"/>
                  </a:lnTo>
                  <a:lnTo>
                    <a:pt x="172480" y="66932"/>
                  </a:lnTo>
                  <a:lnTo>
                    <a:pt x="172480" y="70794"/>
                  </a:lnTo>
                  <a:lnTo>
                    <a:pt x="172222" y="74655"/>
                  </a:lnTo>
                  <a:lnTo>
                    <a:pt x="171707" y="78517"/>
                  </a:lnTo>
                  <a:lnTo>
                    <a:pt x="171193" y="82378"/>
                  </a:lnTo>
                  <a:lnTo>
                    <a:pt x="170163" y="85982"/>
                  </a:lnTo>
                  <a:lnTo>
                    <a:pt x="169391" y="89586"/>
                  </a:lnTo>
                  <a:lnTo>
                    <a:pt x="168103" y="93191"/>
                  </a:lnTo>
                  <a:lnTo>
                    <a:pt x="167074" y="96795"/>
                  </a:lnTo>
                  <a:lnTo>
                    <a:pt x="165529" y="100141"/>
                  </a:lnTo>
                  <a:lnTo>
                    <a:pt x="163984" y="103488"/>
                  </a:lnTo>
                  <a:lnTo>
                    <a:pt x="162182" y="106834"/>
                  </a:lnTo>
                  <a:lnTo>
                    <a:pt x="160380" y="109924"/>
                  </a:lnTo>
                  <a:lnTo>
                    <a:pt x="158578" y="113013"/>
                  </a:lnTo>
                  <a:lnTo>
                    <a:pt x="156262" y="116102"/>
                  </a:lnTo>
                  <a:lnTo>
                    <a:pt x="154202" y="118934"/>
                  </a:lnTo>
                  <a:lnTo>
                    <a:pt x="151885" y="121766"/>
                  </a:lnTo>
                  <a:lnTo>
                    <a:pt x="149311" y="124340"/>
                  </a:lnTo>
                  <a:lnTo>
                    <a:pt x="146737" y="126914"/>
                  </a:lnTo>
                  <a:lnTo>
                    <a:pt x="143905" y="129489"/>
                  </a:lnTo>
                  <a:lnTo>
                    <a:pt x="141073" y="131805"/>
                  </a:lnTo>
                  <a:lnTo>
                    <a:pt x="138241" y="133865"/>
                  </a:lnTo>
                  <a:lnTo>
                    <a:pt x="135152" y="135924"/>
                  </a:lnTo>
                  <a:lnTo>
                    <a:pt x="132063" y="137984"/>
                  </a:lnTo>
                  <a:lnTo>
                    <a:pt x="128974" y="139786"/>
                  </a:lnTo>
                  <a:lnTo>
                    <a:pt x="125627" y="141588"/>
                  </a:lnTo>
                  <a:lnTo>
                    <a:pt x="122280" y="143132"/>
                  </a:lnTo>
                  <a:lnTo>
                    <a:pt x="118934" y="144420"/>
                  </a:lnTo>
                  <a:lnTo>
                    <a:pt x="115330" y="145707"/>
                  </a:lnTo>
                  <a:lnTo>
                    <a:pt x="111726" y="146736"/>
                  </a:lnTo>
                  <a:lnTo>
                    <a:pt x="108122" y="147509"/>
                  </a:lnTo>
                  <a:lnTo>
                    <a:pt x="104518" y="148281"/>
                  </a:lnTo>
                  <a:lnTo>
                    <a:pt x="100656" y="149053"/>
                  </a:lnTo>
                  <a:lnTo>
                    <a:pt x="100656" y="110439"/>
                  </a:lnTo>
                  <a:lnTo>
                    <a:pt x="104260" y="109409"/>
                  </a:lnTo>
                  <a:lnTo>
                    <a:pt x="107864" y="108379"/>
                  </a:lnTo>
                  <a:lnTo>
                    <a:pt x="107864" y="140816"/>
                  </a:lnTo>
                  <a:lnTo>
                    <a:pt x="114043" y="139014"/>
                  </a:lnTo>
                  <a:lnTo>
                    <a:pt x="119964" y="136697"/>
                  </a:lnTo>
                  <a:lnTo>
                    <a:pt x="125627" y="134122"/>
                  </a:lnTo>
                  <a:lnTo>
                    <a:pt x="131033" y="131033"/>
                  </a:lnTo>
                  <a:lnTo>
                    <a:pt x="135924" y="127429"/>
                  </a:lnTo>
                  <a:lnTo>
                    <a:pt x="140816" y="123310"/>
                  </a:lnTo>
                  <a:lnTo>
                    <a:pt x="145192" y="118934"/>
                  </a:lnTo>
                  <a:lnTo>
                    <a:pt x="149311" y="114300"/>
                  </a:lnTo>
                  <a:lnTo>
                    <a:pt x="152915" y="109151"/>
                  </a:lnTo>
                  <a:lnTo>
                    <a:pt x="156262" y="104003"/>
                  </a:lnTo>
                  <a:lnTo>
                    <a:pt x="159093" y="98339"/>
                  </a:lnTo>
                  <a:lnTo>
                    <a:pt x="161410" y="92418"/>
                  </a:lnTo>
                  <a:lnTo>
                    <a:pt x="163470" y="86497"/>
                  </a:lnTo>
                  <a:lnTo>
                    <a:pt x="164757" y="80061"/>
                  </a:lnTo>
                  <a:lnTo>
                    <a:pt x="165529" y="73626"/>
                  </a:lnTo>
                  <a:lnTo>
                    <a:pt x="165787" y="66932"/>
                  </a:lnTo>
                  <a:lnTo>
                    <a:pt x="165787" y="61526"/>
                  </a:lnTo>
                  <a:lnTo>
                    <a:pt x="165014" y="56378"/>
                  </a:lnTo>
                  <a:lnTo>
                    <a:pt x="164242" y="51229"/>
                  </a:lnTo>
                  <a:lnTo>
                    <a:pt x="162955" y="46338"/>
                  </a:lnTo>
                  <a:lnTo>
                    <a:pt x="161410" y="41447"/>
                  </a:lnTo>
                  <a:lnTo>
                    <a:pt x="159608" y="36813"/>
                  </a:lnTo>
                  <a:lnTo>
                    <a:pt x="157549" y="32179"/>
                  </a:lnTo>
                  <a:lnTo>
                    <a:pt x="154974" y="27803"/>
                  </a:lnTo>
                  <a:lnTo>
                    <a:pt x="152400" y="23684"/>
                  </a:lnTo>
                  <a:lnTo>
                    <a:pt x="149311" y="19565"/>
                  </a:lnTo>
                  <a:lnTo>
                    <a:pt x="145964" y="15703"/>
                  </a:lnTo>
                  <a:lnTo>
                    <a:pt x="142618" y="12357"/>
                  </a:lnTo>
                  <a:lnTo>
                    <a:pt x="139014" y="9010"/>
                  </a:lnTo>
                  <a:lnTo>
                    <a:pt x="134895" y="5921"/>
                  </a:lnTo>
                  <a:lnTo>
                    <a:pt x="130776" y="2832"/>
                  </a:lnTo>
                  <a:lnTo>
                    <a:pt x="126657" y="515"/>
                  </a:lnTo>
                  <a:lnTo>
                    <a:pt x="125885" y="0"/>
                  </a:lnTo>
                  <a:lnTo>
                    <a:pt x="123825" y="0"/>
                  </a:lnTo>
                  <a:lnTo>
                    <a:pt x="122538" y="772"/>
                  </a:lnTo>
                  <a:lnTo>
                    <a:pt x="122023" y="1287"/>
                  </a:lnTo>
                  <a:lnTo>
                    <a:pt x="121508" y="2059"/>
                  </a:lnTo>
                  <a:lnTo>
                    <a:pt x="121251" y="2832"/>
                  </a:lnTo>
                  <a:lnTo>
                    <a:pt x="121251" y="3604"/>
                  </a:lnTo>
                  <a:lnTo>
                    <a:pt x="121508" y="4376"/>
                  </a:lnTo>
                  <a:lnTo>
                    <a:pt x="121766" y="5406"/>
                  </a:lnTo>
                  <a:lnTo>
                    <a:pt x="122280" y="6178"/>
                  </a:lnTo>
                  <a:lnTo>
                    <a:pt x="123053" y="6693"/>
                  </a:lnTo>
                  <a:lnTo>
                    <a:pt x="126914" y="9010"/>
                  </a:lnTo>
                  <a:lnTo>
                    <a:pt x="130776" y="11584"/>
                  </a:lnTo>
                  <a:lnTo>
                    <a:pt x="134380" y="14416"/>
                  </a:lnTo>
                  <a:lnTo>
                    <a:pt x="137726" y="17505"/>
                  </a:lnTo>
                  <a:lnTo>
                    <a:pt x="140816" y="20595"/>
                  </a:lnTo>
                  <a:lnTo>
                    <a:pt x="143647" y="24199"/>
                  </a:lnTo>
                  <a:lnTo>
                    <a:pt x="146479" y="27803"/>
                  </a:lnTo>
                  <a:lnTo>
                    <a:pt x="148796" y="31407"/>
                  </a:lnTo>
                  <a:lnTo>
                    <a:pt x="151113" y="35526"/>
                  </a:lnTo>
                  <a:lnTo>
                    <a:pt x="152915" y="39645"/>
                  </a:lnTo>
                  <a:lnTo>
                    <a:pt x="154717" y="43764"/>
                  </a:lnTo>
                  <a:lnTo>
                    <a:pt x="156004" y="48140"/>
                  </a:lnTo>
                  <a:lnTo>
                    <a:pt x="157291" y="52774"/>
                  </a:lnTo>
                  <a:lnTo>
                    <a:pt x="158064" y="57407"/>
                  </a:lnTo>
                  <a:lnTo>
                    <a:pt x="158578" y="62041"/>
                  </a:lnTo>
                  <a:lnTo>
                    <a:pt x="158578" y="66932"/>
                  </a:lnTo>
                  <a:lnTo>
                    <a:pt x="158321" y="72339"/>
                  </a:lnTo>
                  <a:lnTo>
                    <a:pt x="157806" y="77745"/>
                  </a:lnTo>
                  <a:lnTo>
                    <a:pt x="156776" y="82893"/>
                  </a:lnTo>
                  <a:lnTo>
                    <a:pt x="155489" y="87784"/>
                  </a:lnTo>
                  <a:lnTo>
                    <a:pt x="153687" y="92676"/>
                  </a:lnTo>
                  <a:lnTo>
                    <a:pt x="151628" y="97309"/>
                  </a:lnTo>
                  <a:lnTo>
                    <a:pt x="149053" y="101943"/>
                  </a:lnTo>
                  <a:lnTo>
                    <a:pt x="146479" y="106062"/>
                  </a:lnTo>
                  <a:lnTo>
                    <a:pt x="143390" y="110181"/>
                  </a:lnTo>
                  <a:lnTo>
                    <a:pt x="140043" y="114043"/>
                  </a:lnTo>
                  <a:lnTo>
                    <a:pt x="136439" y="117647"/>
                  </a:lnTo>
                  <a:lnTo>
                    <a:pt x="132578" y="120993"/>
                  </a:lnTo>
                  <a:lnTo>
                    <a:pt x="128459" y="123825"/>
                  </a:lnTo>
                  <a:lnTo>
                    <a:pt x="124340" y="126657"/>
                  </a:lnTo>
                  <a:lnTo>
                    <a:pt x="119706" y="128974"/>
                  </a:lnTo>
                  <a:lnTo>
                    <a:pt x="115072" y="131033"/>
                  </a:lnTo>
                  <a:lnTo>
                    <a:pt x="115072" y="102201"/>
                  </a:lnTo>
                  <a:lnTo>
                    <a:pt x="116617" y="101686"/>
                  </a:lnTo>
                  <a:lnTo>
                    <a:pt x="118162" y="100656"/>
                  </a:lnTo>
                  <a:lnTo>
                    <a:pt x="119449" y="99626"/>
                  </a:lnTo>
                  <a:lnTo>
                    <a:pt x="120478" y="98339"/>
                  </a:lnTo>
                  <a:lnTo>
                    <a:pt x="121508" y="96795"/>
                  </a:lnTo>
                  <a:lnTo>
                    <a:pt x="122280" y="95250"/>
                  </a:lnTo>
                  <a:lnTo>
                    <a:pt x="122538" y="93705"/>
                  </a:lnTo>
                  <a:lnTo>
                    <a:pt x="122795" y="91903"/>
                  </a:lnTo>
                  <a:lnTo>
                    <a:pt x="122795" y="90359"/>
                  </a:lnTo>
                  <a:lnTo>
                    <a:pt x="122280" y="88814"/>
                  </a:lnTo>
                  <a:lnTo>
                    <a:pt x="122023" y="87527"/>
                  </a:lnTo>
                  <a:lnTo>
                    <a:pt x="121251" y="86240"/>
                  </a:lnTo>
                  <a:lnTo>
                    <a:pt x="120478" y="84953"/>
                  </a:lnTo>
                  <a:lnTo>
                    <a:pt x="119706" y="83923"/>
                  </a:lnTo>
                  <a:lnTo>
                    <a:pt x="118676" y="83151"/>
                  </a:lnTo>
                  <a:lnTo>
                    <a:pt x="117389" y="82378"/>
                  </a:lnTo>
                  <a:lnTo>
                    <a:pt x="117904" y="78002"/>
                  </a:lnTo>
                  <a:lnTo>
                    <a:pt x="118676" y="74398"/>
                  </a:lnTo>
                  <a:lnTo>
                    <a:pt x="119706" y="71309"/>
                  </a:lnTo>
                  <a:lnTo>
                    <a:pt x="120736" y="68734"/>
                  </a:lnTo>
                  <a:lnTo>
                    <a:pt x="121766" y="66932"/>
                  </a:lnTo>
                  <a:lnTo>
                    <a:pt x="122795" y="65130"/>
                  </a:lnTo>
                  <a:lnTo>
                    <a:pt x="124082" y="63843"/>
                  </a:lnTo>
                  <a:lnTo>
                    <a:pt x="125370" y="62814"/>
                  </a:lnTo>
                  <a:lnTo>
                    <a:pt x="127429" y="61269"/>
                  </a:lnTo>
                  <a:lnTo>
                    <a:pt x="129489" y="59982"/>
                  </a:lnTo>
                  <a:lnTo>
                    <a:pt x="130261" y="59467"/>
                  </a:lnTo>
                  <a:lnTo>
                    <a:pt x="130776" y="58437"/>
                  </a:lnTo>
                  <a:lnTo>
                    <a:pt x="131033" y="57407"/>
                  </a:lnTo>
                  <a:lnTo>
                    <a:pt x="131291" y="56120"/>
                  </a:lnTo>
                  <a:lnTo>
                    <a:pt x="131291" y="51486"/>
                  </a:lnTo>
                  <a:lnTo>
                    <a:pt x="131033" y="48912"/>
                  </a:lnTo>
                  <a:lnTo>
                    <a:pt x="130003" y="45823"/>
                  </a:lnTo>
                  <a:lnTo>
                    <a:pt x="128716" y="42476"/>
                  </a:lnTo>
                  <a:lnTo>
                    <a:pt x="126914" y="38615"/>
                  </a:lnTo>
                  <a:lnTo>
                    <a:pt x="124597" y="34496"/>
                  </a:lnTo>
                  <a:lnTo>
                    <a:pt x="122023" y="30377"/>
                  </a:lnTo>
                  <a:lnTo>
                    <a:pt x="118934" y="26001"/>
                  </a:lnTo>
                  <a:lnTo>
                    <a:pt x="115845" y="21624"/>
                  </a:lnTo>
                  <a:lnTo>
                    <a:pt x="112755" y="17505"/>
                  </a:lnTo>
                  <a:lnTo>
                    <a:pt x="109409" y="13644"/>
                  </a:lnTo>
                  <a:lnTo>
                    <a:pt x="106062" y="10040"/>
                  </a:lnTo>
                  <a:lnTo>
                    <a:pt x="102716" y="6951"/>
                  </a:lnTo>
                  <a:lnTo>
                    <a:pt x="99369" y="4119"/>
                  </a:lnTo>
                  <a:lnTo>
                    <a:pt x="96537" y="2059"/>
                  </a:lnTo>
                  <a:lnTo>
                    <a:pt x="93705" y="772"/>
                  </a:lnTo>
                  <a:lnTo>
                    <a:pt x="92161" y="257"/>
                  </a:lnTo>
                  <a:lnTo>
                    <a:pt x="91131" y="0"/>
                  </a:lnTo>
                  <a:lnTo>
                    <a:pt x="88557" y="0"/>
                  </a:lnTo>
                  <a:lnTo>
                    <a:pt x="87270" y="257"/>
                  </a:lnTo>
                  <a:lnTo>
                    <a:pt x="85983" y="772"/>
                  </a:lnTo>
                  <a:lnTo>
                    <a:pt x="83151" y="2059"/>
                  </a:lnTo>
                  <a:lnTo>
                    <a:pt x="80062" y="4119"/>
                  </a:lnTo>
                  <a:lnTo>
                    <a:pt x="76972" y="6951"/>
                  </a:lnTo>
                  <a:lnTo>
                    <a:pt x="73626" y="10040"/>
                  </a:lnTo>
                  <a:lnTo>
                    <a:pt x="70279" y="13644"/>
                  </a:lnTo>
                  <a:lnTo>
                    <a:pt x="66933" y="17505"/>
                  </a:lnTo>
                  <a:lnTo>
                    <a:pt x="63586" y="21624"/>
                  </a:lnTo>
                  <a:lnTo>
                    <a:pt x="60497" y="26001"/>
                  </a:lnTo>
                  <a:lnTo>
                    <a:pt x="57665" y="30377"/>
                  </a:lnTo>
                  <a:lnTo>
                    <a:pt x="55091" y="34496"/>
                  </a:lnTo>
                  <a:lnTo>
                    <a:pt x="52774" y="38615"/>
                  </a:lnTo>
                  <a:lnTo>
                    <a:pt x="50972" y="42476"/>
                  </a:lnTo>
                  <a:lnTo>
                    <a:pt x="49427" y="45823"/>
                  </a:lnTo>
                  <a:lnTo>
                    <a:pt x="48655" y="48912"/>
                  </a:lnTo>
                  <a:lnTo>
                    <a:pt x="48397" y="51486"/>
                  </a:lnTo>
                  <a:lnTo>
                    <a:pt x="48397" y="56120"/>
                  </a:lnTo>
                  <a:lnTo>
                    <a:pt x="48397" y="57407"/>
                  </a:lnTo>
                  <a:lnTo>
                    <a:pt x="48912" y="58437"/>
                  </a:lnTo>
                  <a:lnTo>
                    <a:pt x="49427" y="59467"/>
                  </a:lnTo>
                  <a:lnTo>
                    <a:pt x="50199" y="59982"/>
                  </a:lnTo>
                  <a:lnTo>
                    <a:pt x="52001" y="61269"/>
                  </a:lnTo>
                  <a:lnTo>
                    <a:pt x="54318" y="62814"/>
                  </a:lnTo>
                  <a:lnTo>
                    <a:pt x="55606" y="63843"/>
                  </a:lnTo>
                  <a:lnTo>
                    <a:pt x="56635" y="65130"/>
                  </a:lnTo>
                  <a:lnTo>
                    <a:pt x="57922" y="66932"/>
                  </a:lnTo>
                  <a:lnTo>
                    <a:pt x="58952" y="68734"/>
                  </a:lnTo>
                  <a:lnTo>
                    <a:pt x="59982" y="71309"/>
                  </a:lnTo>
                  <a:lnTo>
                    <a:pt x="61012" y="74398"/>
                  </a:lnTo>
                  <a:lnTo>
                    <a:pt x="61526" y="78002"/>
                  </a:lnTo>
                  <a:lnTo>
                    <a:pt x="62299" y="82378"/>
                  </a:lnTo>
                  <a:lnTo>
                    <a:pt x="61012" y="83151"/>
                  </a:lnTo>
                  <a:lnTo>
                    <a:pt x="59982" y="83923"/>
                  </a:lnTo>
                  <a:lnTo>
                    <a:pt x="58952" y="84953"/>
                  </a:lnTo>
                  <a:lnTo>
                    <a:pt x="58180" y="86240"/>
                  </a:lnTo>
                  <a:lnTo>
                    <a:pt x="57665" y="87527"/>
                  </a:lnTo>
                  <a:lnTo>
                    <a:pt x="57150" y="88814"/>
                  </a:lnTo>
                  <a:lnTo>
                    <a:pt x="56893" y="90359"/>
                  </a:lnTo>
                  <a:lnTo>
                    <a:pt x="56893" y="91903"/>
                  </a:lnTo>
                  <a:lnTo>
                    <a:pt x="56893" y="93705"/>
                  </a:lnTo>
                  <a:lnTo>
                    <a:pt x="57408" y="95250"/>
                  </a:lnTo>
                  <a:lnTo>
                    <a:pt x="58180" y="96795"/>
                  </a:lnTo>
                  <a:lnTo>
                    <a:pt x="58952" y="98339"/>
                  </a:lnTo>
                  <a:lnTo>
                    <a:pt x="60239" y="99626"/>
                  </a:lnTo>
                  <a:lnTo>
                    <a:pt x="61526" y="100656"/>
                  </a:lnTo>
                  <a:lnTo>
                    <a:pt x="63071" y="101686"/>
                  </a:lnTo>
                  <a:lnTo>
                    <a:pt x="64616" y="102201"/>
                  </a:lnTo>
                  <a:lnTo>
                    <a:pt x="64616" y="131033"/>
                  </a:lnTo>
                  <a:lnTo>
                    <a:pt x="59982" y="128974"/>
                  </a:lnTo>
                  <a:lnTo>
                    <a:pt x="55348" y="126657"/>
                  </a:lnTo>
                  <a:lnTo>
                    <a:pt x="50972" y="123825"/>
                  </a:lnTo>
                  <a:lnTo>
                    <a:pt x="47110" y="120993"/>
                  </a:lnTo>
                  <a:lnTo>
                    <a:pt x="43249" y="117647"/>
                  </a:lnTo>
                  <a:lnTo>
                    <a:pt x="39645" y="114043"/>
                  </a:lnTo>
                  <a:lnTo>
                    <a:pt x="36298" y="110181"/>
                  </a:lnTo>
                  <a:lnTo>
                    <a:pt x="33209" y="106062"/>
                  </a:lnTo>
                  <a:lnTo>
                    <a:pt x="30377" y="101943"/>
                  </a:lnTo>
                  <a:lnTo>
                    <a:pt x="28060" y="97309"/>
                  </a:lnTo>
                  <a:lnTo>
                    <a:pt x="26001" y="92676"/>
                  </a:lnTo>
                  <a:lnTo>
                    <a:pt x="24199" y="87784"/>
                  </a:lnTo>
                  <a:lnTo>
                    <a:pt x="22912" y="82893"/>
                  </a:lnTo>
                  <a:lnTo>
                    <a:pt x="21882" y="77745"/>
                  </a:lnTo>
                  <a:lnTo>
                    <a:pt x="21110" y="72339"/>
                  </a:lnTo>
                  <a:lnTo>
                    <a:pt x="20852" y="66932"/>
                  </a:lnTo>
                  <a:lnTo>
                    <a:pt x="21110" y="62041"/>
                  </a:lnTo>
                  <a:lnTo>
                    <a:pt x="21624" y="57407"/>
                  </a:lnTo>
                  <a:lnTo>
                    <a:pt x="22397" y="52774"/>
                  </a:lnTo>
                  <a:lnTo>
                    <a:pt x="23426" y="48140"/>
                  </a:lnTo>
                  <a:lnTo>
                    <a:pt x="24971" y="43764"/>
                  </a:lnTo>
                  <a:lnTo>
                    <a:pt x="26516" y="39645"/>
                  </a:lnTo>
                  <a:lnTo>
                    <a:pt x="28575" y="35526"/>
                  </a:lnTo>
                  <a:lnTo>
                    <a:pt x="30892" y="31407"/>
                  </a:lnTo>
                  <a:lnTo>
                    <a:pt x="33209" y="27803"/>
                  </a:lnTo>
                  <a:lnTo>
                    <a:pt x="36041" y="24199"/>
                  </a:lnTo>
                  <a:lnTo>
                    <a:pt x="38872" y="20595"/>
                  </a:lnTo>
                  <a:lnTo>
                    <a:pt x="41962" y="17505"/>
                  </a:lnTo>
                  <a:lnTo>
                    <a:pt x="45308" y="14416"/>
                  </a:lnTo>
                  <a:lnTo>
                    <a:pt x="48912" y="11584"/>
                  </a:lnTo>
                  <a:lnTo>
                    <a:pt x="52516" y="9010"/>
                  </a:lnTo>
                  <a:lnTo>
                    <a:pt x="56635" y="6693"/>
                  </a:lnTo>
                  <a:lnTo>
                    <a:pt x="57665" y="5921"/>
                  </a:lnTo>
                  <a:lnTo>
                    <a:pt x="58180" y="4634"/>
                  </a:lnTo>
                  <a:lnTo>
                    <a:pt x="58437" y="3347"/>
                  </a:lnTo>
                  <a:lnTo>
                    <a:pt x="57922" y="2059"/>
                  </a:lnTo>
                  <a:lnTo>
                    <a:pt x="57408" y="1030"/>
                  </a:lnTo>
                  <a:lnTo>
                    <a:pt x="56635" y="515"/>
                  </a:lnTo>
                  <a:lnTo>
                    <a:pt x="55606" y="0"/>
                  </a:lnTo>
                  <a:close/>
                </a:path>
              </a:pathLst>
            </a:custGeom>
            <a:solidFill>
              <a:srgbClr val="1D958A"/>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36" name="Google Shape;1636;p105"/>
            <p:cNvSpPr/>
            <p:nvPr/>
          </p:nvSpPr>
          <p:spPr>
            <a:xfrm>
              <a:off x="5902571" y="2165576"/>
              <a:ext cx="7847" cy="9986"/>
            </a:xfrm>
            <a:custGeom>
              <a:rect b="b" l="l" r="r" t="t"/>
              <a:pathLst>
                <a:path extrusionOk="0" h="3605" w="2833">
                  <a:moveTo>
                    <a:pt x="773" y="0"/>
                  </a:moveTo>
                  <a:lnTo>
                    <a:pt x="258" y="515"/>
                  </a:lnTo>
                  <a:lnTo>
                    <a:pt x="258" y="1030"/>
                  </a:lnTo>
                  <a:lnTo>
                    <a:pt x="0" y="1802"/>
                  </a:lnTo>
                  <a:lnTo>
                    <a:pt x="258" y="2575"/>
                  </a:lnTo>
                  <a:lnTo>
                    <a:pt x="258" y="3089"/>
                  </a:lnTo>
                  <a:lnTo>
                    <a:pt x="773" y="3604"/>
                  </a:lnTo>
                  <a:lnTo>
                    <a:pt x="2317" y="3604"/>
                  </a:lnTo>
                  <a:lnTo>
                    <a:pt x="2575" y="3089"/>
                  </a:lnTo>
                  <a:lnTo>
                    <a:pt x="2832" y="2575"/>
                  </a:lnTo>
                  <a:lnTo>
                    <a:pt x="2832" y="1802"/>
                  </a:lnTo>
                  <a:lnTo>
                    <a:pt x="2832" y="1030"/>
                  </a:lnTo>
                  <a:lnTo>
                    <a:pt x="2575" y="515"/>
                  </a:lnTo>
                  <a:lnTo>
                    <a:pt x="2317"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37" name="Google Shape;1637;p105"/>
            <p:cNvSpPr/>
            <p:nvPr/>
          </p:nvSpPr>
          <p:spPr>
            <a:xfrm>
              <a:off x="5867630" y="2165576"/>
              <a:ext cx="7845" cy="10698"/>
            </a:xfrm>
            <a:custGeom>
              <a:rect b="b" l="l" r="r" t="t"/>
              <a:pathLst>
                <a:path extrusionOk="0" h="3862" w="2832">
                  <a:moveTo>
                    <a:pt x="1287" y="0"/>
                  </a:moveTo>
                  <a:lnTo>
                    <a:pt x="772" y="258"/>
                  </a:lnTo>
                  <a:lnTo>
                    <a:pt x="258" y="515"/>
                  </a:lnTo>
                  <a:lnTo>
                    <a:pt x="0" y="1287"/>
                  </a:lnTo>
                  <a:lnTo>
                    <a:pt x="0" y="1802"/>
                  </a:lnTo>
                  <a:lnTo>
                    <a:pt x="0" y="2575"/>
                  </a:lnTo>
                  <a:lnTo>
                    <a:pt x="258" y="3089"/>
                  </a:lnTo>
                  <a:lnTo>
                    <a:pt x="772" y="3604"/>
                  </a:lnTo>
                  <a:lnTo>
                    <a:pt x="1287" y="3862"/>
                  </a:lnTo>
                  <a:lnTo>
                    <a:pt x="2060" y="3604"/>
                  </a:lnTo>
                  <a:lnTo>
                    <a:pt x="2574" y="3089"/>
                  </a:lnTo>
                  <a:lnTo>
                    <a:pt x="2832" y="2575"/>
                  </a:lnTo>
                  <a:lnTo>
                    <a:pt x="2832" y="1802"/>
                  </a:lnTo>
                  <a:lnTo>
                    <a:pt x="2832" y="1287"/>
                  </a:lnTo>
                  <a:lnTo>
                    <a:pt x="2574" y="515"/>
                  </a:lnTo>
                  <a:lnTo>
                    <a:pt x="2060" y="258"/>
                  </a:lnTo>
                  <a:lnTo>
                    <a:pt x="1287"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38" name="Google Shape;1638;p105"/>
            <p:cNvSpPr/>
            <p:nvPr/>
          </p:nvSpPr>
          <p:spPr>
            <a:xfrm>
              <a:off x="5833402" y="2170568"/>
              <a:ext cx="7133" cy="5706"/>
            </a:xfrm>
            <a:custGeom>
              <a:rect b="b" l="l" r="r" t="t"/>
              <a:pathLst>
                <a:path extrusionOk="0" h="2060" w="2575">
                  <a:moveTo>
                    <a:pt x="2575" y="0"/>
                  </a:moveTo>
                  <a:lnTo>
                    <a:pt x="2060" y="258"/>
                  </a:lnTo>
                  <a:lnTo>
                    <a:pt x="1545" y="258"/>
                  </a:lnTo>
                  <a:lnTo>
                    <a:pt x="1030" y="515"/>
                  </a:lnTo>
                  <a:lnTo>
                    <a:pt x="773" y="515"/>
                  </a:lnTo>
                  <a:lnTo>
                    <a:pt x="515" y="773"/>
                  </a:lnTo>
                  <a:lnTo>
                    <a:pt x="258" y="773"/>
                  </a:lnTo>
                  <a:lnTo>
                    <a:pt x="0" y="1287"/>
                  </a:lnTo>
                  <a:lnTo>
                    <a:pt x="258" y="1545"/>
                  </a:lnTo>
                  <a:lnTo>
                    <a:pt x="515" y="1802"/>
                  </a:lnTo>
                  <a:lnTo>
                    <a:pt x="773" y="2060"/>
                  </a:lnTo>
                  <a:lnTo>
                    <a:pt x="1030" y="2060"/>
                  </a:lnTo>
                  <a:lnTo>
                    <a:pt x="1802" y="1802"/>
                  </a:lnTo>
                  <a:lnTo>
                    <a:pt x="2317" y="1545"/>
                  </a:lnTo>
                  <a:lnTo>
                    <a:pt x="2317" y="1030"/>
                  </a:lnTo>
                  <a:lnTo>
                    <a:pt x="2575" y="773"/>
                  </a:lnTo>
                  <a:lnTo>
                    <a:pt x="2575"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sp>
          <p:nvSpPr>
            <p:cNvPr id="1639" name="Google Shape;1639;p105"/>
            <p:cNvSpPr/>
            <p:nvPr/>
          </p:nvSpPr>
          <p:spPr>
            <a:xfrm>
              <a:off x="5813436" y="2152740"/>
              <a:ext cx="139054" cy="30667"/>
            </a:xfrm>
            <a:custGeom>
              <a:rect b="b" l="l" r="r" t="t"/>
              <a:pathLst>
                <a:path extrusionOk="0" h="11071" w="50200">
                  <a:moveTo>
                    <a:pt x="9525" y="3347"/>
                  </a:moveTo>
                  <a:lnTo>
                    <a:pt x="10298" y="3605"/>
                  </a:lnTo>
                  <a:lnTo>
                    <a:pt x="11070" y="4119"/>
                  </a:lnTo>
                  <a:lnTo>
                    <a:pt x="11327" y="4892"/>
                  </a:lnTo>
                  <a:lnTo>
                    <a:pt x="11327" y="7981"/>
                  </a:lnTo>
                  <a:lnTo>
                    <a:pt x="11327" y="8753"/>
                  </a:lnTo>
                  <a:lnTo>
                    <a:pt x="11585" y="9525"/>
                  </a:lnTo>
                  <a:lnTo>
                    <a:pt x="9783" y="9525"/>
                  </a:lnTo>
                  <a:lnTo>
                    <a:pt x="9783" y="9011"/>
                  </a:lnTo>
                  <a:lnTo>
                    <a:pt x="9783" y="8753"/>
                  </a:lnTo>
                  <a:lnTo>
                    <a:pt x="8753" y="9268"/>
                  </a:lnTo>
                  <a:lnTo>
                    <a:pt x="7723" y="9525"/>
                  </a:lnTo>
                  <a:lnTo>
                    <a:pt x="6951" y="9525"/>
                  </a:lnTo>
                  <a:lnTo>
                    <a:pt x="6179" y="9011"/>
                  </a:lnTo>
                  <a:lnTo>
                    <a:pt x="5921" y="8496"/>
                  </a:lnTo>
                  <a:lnTo>
                    <a:pt x="5664" y="7723"/>
                  </a:lnTo>
                  <a:lnTo>
                    <a:pt x="5921" y="6951"/>
                  </a:lnTo>
                  <a:lnTo>
                    <a:pt x="6436" y="6436"/>
                  </a:lnTo>
                  <a:lnTo>
                    <a:pt x="6951" y="6179"/>
                  </a:lnTo>
                  <a:lnTo>
                    <a:pt x="7723" y="5921"/>
                  </a:lnTo>
                  <a:lnTo>
                    <a:pt x="8496" y="5921"/>
                  </a:lnTo>
                  <a:lnTo>
                    <a:pt x="9010" y="5664"/>
                  </a:lnTo>
                  <a:lnTo>
                    <a:pt x="9525" y="5664"/>
                  </a:lnTo>
                  <a:lnTo>
                    <a:pt x="9783" y="5149"/>
                  </a:lnTo>
                  <a:lnTo>
                    <a:pt x="9525" y="4892"/>
                  </a:lnTo>
                  <a:lnTo>
                    <a:pt x="9268" y="4634"/>
                  </a:lnTo>
                  <a:lnTo>
                    <a:pt x="9010" y="4377"/>
                  </a:lnTo>
                  <a:lnTo>
                    <a:pt x="8496" y="4377"/>
                  </a:lnTo>
                  <a:lnTo>
                    <a:pt x="7723" y="4634"/>
                  </a:lnTo>
                  <a:lnTo>
                    <a:pt x="7723" y="4892"/>
                  </a:lnTo>
                  <a:lnTo>
                    <a:pt x="7466" y="5407"/>
                  </a:lnTo>
                  <a:lnTo>
                    <a:pt x="5921" y="5407"/>
                  </a:lnTo>
                  <a:lnTo>
                    <a:pt x="6179" y="4377"/>
                  </a:lnTo>
                  <a:lnTo>
                    <a:pt x="6694" y="3605"/>
                  </a:lnTo>
                  <a:lnTo>
                    <a:pt x="7723" y="3347"/>
                  </a:lnTo>
                  <a:close/>
                  <a:moveTo>
                    <a:pt x="19308" y="2060"/>
                  </a:moveTo>
                  <a:lnTo>
                    <a:pt x="15961" y="6179"/>
                  </a:lnTo>
                  <a:lnTo>
                    <a:pt x="18278" y="9525"/>
                  </a:lnTo>
                  <a:lnTo>
                    <a:pt x="16219" y="9525"/>
                  </a:lnTo>
                  <a:lnTo>
                    <a:pt x="14931" y="7466"/>
                  </a:lnTo>
                  <a:lnTo>
                    <a:pt x="13902" y="9268"/>
                  </a:lnTo>
                  <a:lnTo>
                    <a:pt x="13902" y="9525"/>
                  </a:lnTo>
                  <a:lnTo>
                    <a:pt x="12100" y="9525"/>
                  </a:lnTo>
                  <a:lnTo>
                    <a:pt x="12872" y="7723"/>
                  </a:lnTo>
                  <a:lnTo>
                    <a:pt x="14159" y="6179"/>
                  </a:lnTo>
                  <a:lnTo>
                    <a:pt x="12100" y="3347"/>
                  </a:lnTo>
                  <a:lnTo>
                    <a:pt x="13902" y="3347"/>
                  </a:lnTo>
                  <a:lnTo>
                    <a:pt x="15189" y="5149"/>
                  </a:lnTo>
                  <a:lnTo>
                    <a:pt x="16991" y="3347"/>
                  </a:lnTo>
                  <a:lnTo>
                    <a:pt x="19308" y="2060"/>
                  </a:lnTo>
                  <a:close/>
                  <a:moveTo>
                    <a:pt x="20852" y="3347"/>
                  </a:moveTo>
                  <a:lnTo>
                    <a:pt x="22139" y="3605"/>
                  </a:lnTo>
                  <a:lnTo>
                    <a:pt x="23169" y="4377"/>
                  </a:lnTo>
                  <a:lnTo>
                    <a:pt x="23684" y="5149"/>
                  </a:lnTo>
                  <a:lnTo>
                    <a:pt x="23942" y="6436"/>
                  </a:lnTo>
                  <a:lnTo>
                    <a:pt x="23684" y="7723"/>
                  </a:lnTo>
                  <a:lnTo>
                    <a:pt x="23169" y="8753"/>
                  </a:lnTo>
                  <a:lnTo>
                    <a:pt x="22139" y="9268"/>
                  </a:lnTo>
                  <a:lnTo>
                    <a:pt x="20852" y="9525"/>
                  </a:lnTo>
                  <a:lnTo>
                    <a:pt x="19823" y="9268"/>
                  </a:lnTo>
                  <a:lnTo>
                    <a:pt x="18793" y="8753"/>
                  </a:lnTo>
                  <a:lnTo>
                    <a:pt x="18021" y="7723"/>
                  </a:lnTo>
                  <a:lnTo>
                    <a:pt x="18021" y="6436"/>
                  </a:lnTo>
                  <a:lnTo>
                    <a:pt x="18021" y="5149"/>
                  </a:lnTo>
                  <a:lnTo>
                    <a:pt x="18793" y="4377"/>
                  </a:lnTo>
                  <a:lnTo>
                    <a:pt x="19823" y="3605"/>
                  </a:lnTo>
                  <a:lnTo>
                    <a:pt x="20852" y="3347"/>
                  </a:lnTo>
                  <a:close/>
                  <a:moveTo>
                    <a:pt x="28318" y="3347"/>
                  </a:moveTo>
                  <a:lnTo>
                    <a:pt x="29090" y="3605"/>
                  </a:lnTo>
                  <a:lnTo>
                    <a:pt x="29605" y="4377"/>
                  </a:lnTo>
                  <a:lnTo>
                    <a:pt x="29862" y="5149"/>
                  </a:lnTo>
                  <a:lnTo>
                    <a:pt x="28318" y="5149"/>
                  </a:lnTo>
                  <a:lnTo>
                    <a:pt x="28318" y="4892"/>
                  </a:lnTo>
                  <a:lnTo>
                    <a:pt x="28060" y="4634"/>
                  </a:lnTo>
                  <a:lnTo>
                    <a:pt x="27288" y="4377"/>
                  </a:lnTo>
                  <a:lnTo>
                    <a:pt x="26773" y="4377"/>
                  </a:lnTo>
                  <a:lnTo>
                    <a:pt x="26516" y="4634"/>
                  </a:lnTo>
                  <a:lnTo>
                    <a:pt x="26258" y="4892"/>
                  </a:lnTo>
                  <a:lnTo>
                    <a:pt x="26516" y="5407"/>
                  </a:lnTo>
                  <a:lnTo>
                    <a:pt x="27031" y="5407"/>
                  </a:lnTo>
                  <a:lnTo>
                    <a:pt x="27546" y="5664"/>
                  </a:lnTo>
                  <a:lnTo>
                    <a:pt x="28318" y="5921"/>
                  </a:lnTo>
                  <a:lnTo>
                    <a:pt x="28833" y="5921"/>
                  </a:lnTo>
                  <a:lnTo>
                    <a:pt x="29605" y="6436"/>
                  </a:lnTo>
                  <a:lnTo>
                    <a:pt x="29862" y="6694"/>
                  </a:lnTo>
                  <a:lnTo>
                    <a:pt x="30120" y="7466"/>
                  </a:lnTo>
                  <a:lnTo>
                    <a:pt x="29862" y="8496"/>
                  </a:lnTo>
                  <a:lnTo>
                    <a:pt x="29348" y="9011"/>
                  </a:lnTo>
                  <a:lnTo>
                    <a:pt x="28318" y="9525"/>
                  </a:lnTo>
                  <a:lnTo>
                    <a:pt x="26516" y="9525"/>
                  </a:lnTo>
                  <a:lnTo>
                    <a:pt x="25486" y="9011"/>
                  </a:lnTo>
                  <a:lnTo>
                    <a:pt x="24971" y="8496"/>
                  </a:lnTo>
                  <a:lnTo>
                    <a:pt x="24714" y="7466"/>
                  </a:lnTo>
                  <a:lnTo>
                    <a:pt x="26258" y="7466"/>
                  </a:lnTo>
                  <a:lnTo>
                    <a:pt x="26258" y="7981"/>
                  </a:lnTo>
                  <a:lnTo>
                    <a:pt x="26516" y="8238"/>
                  </a:lnTo>
                  <a:lnTo>
                    <a:pt x="27031" y="8496"/>
                  </a:lnTo>
                  <a:lnTo>
                    <a:pt x="27803" y="8496"/>
                  </a:lnTo>
                  <a:lnTo>
                    <a:pt x="28060" y="8238"/>
                  </a:lnTo>
                  <a:lnTo>
                    <a:pt x="28318" y="7981"/>
                  </a:lnTo>
                  <a:lnTo>
                    <a:pt x="28575" y="7723"/>
                  </a:lnTo>
                  <a:lnTo>
                    <a:pt x="28318" y="7466"/>
                  </a:lnTo>
                  <a:lnTo>
                    <a:pt x="28060" y="7209"/>
                  </a:lnTo>
                  <a:lnTo>
                    <a:pt x="26516" y="6694"/>
                  </a:lnTo>
                  <a:lnTo>
                    <a:pt x="26001" y="6694"/>
                  </a:lnTo>
                  <a:lnTo>
                    <a:pt x="25229" y="6436"/>
                  </a:lnTo>
                  <a:lnTo>
                    <a:pt x="24971" y="5921"/>
                  </a:lnTo>
                  <a:lnTo>
                    <a:pt x="24714" y="5149"/>
                  </a:lnTo>
                  <a:lnTo>
                    <a:pt x="24971" y="4377"/>
                  </a:lnTo>
                  <a:lnTo>
                    <a:pt x="25486" y="3605"/>
                  </a:lnTo>
                  <a:lnTo>
                    <a:pt x="26516" y="3347"/>
                  </a:lnTo>
                  <a:close/>
                  <a:moveTo>
                    <a:pt x="33724" y="3347"/>
                  </a:moveTo>
                  <a:lnTo>
                    <a:pt x="35011" y="3605"/>
                  </a:lnTo>
                  <a:lnTo>
                    <a:pt x="36041" y="4119"/>
                  </a:lnTo>
                  <a:lnTo>
                    <a:pt x="36556" y="5149"/>
                  </a:lnTo>
                  <a:lnTo>
                    <a:pt x="36813" y="6436"/>
                  </a:lnTo>
                  <a:lnTo>
                    <a:pt x="36556" y="7723"/>
                  </a:lnTo>
                  <a:lnTo>
                    <a:pt x="36041" y="8753"/>
                  </a:lnTo>
                  <a:lnTo>
                    <a:pt x="35011" y="9268"/>
                  </a:lnTo>
                  <a:lnTo>
                    <a:pt x="33724" y="9525"/>
                  </a:lnTo>
                  <a:lnTo>
                    <a:pt x="32437" y="9268"/>
                  </a:lnTo>
                  <a:lnTo>
                    <a:pt x="31407" y="8753"/>
                  </a:lnTo>
                  <a:lnTo>
                    <a:pt x="30892" y="7723"/>
                  </a:lnTo>
                  <a:lnTo>
                    <a:pt x="30635" y="6436"/>
                  </a:lnTo>
                  <a:lnTo>
                    <a:pt x="30892" y="5149"/>
                  </a:lnTo>
                  <a:lnTo>
                    <a:pt x="31407" y="4119"/>
                  </a:lnTo>
                  <a:lnTo>
                    <a:pt x="32437" y="3605"/>
                  </a:lnTo>
                  <a:lnTo>
                    <a:pt x="33724" y="3347"/>
                  </a:lnTo>
                  <a:close/>
                  <a:moveTo>
                    <a:pt x="40675" y="1288"/>
                  </a:moveTo>
                  <a:lnTo>
                    <a:pt x="40675" y="2575"/>
                  </a:lnTo>
                  <a:lnTo>
                    <a:pt x="40160" y="2317"/>
                  </a:lnTo>
                  <a:lnTo>
                    <a:pt x="39645" y="2575"/>
                  </a:lnTo>
                  <a:lnTo>
                    <a:pt x="39645" y="3090"/>
                  </a:lnTo>
                  <a:lnTo>
                    <a:pt x="39645" y="3347"/>
                  </a:lnTo>
                  <a:lnTo>
                    <a:pt x="41447" y="3347"/>
                  </a:lnTo>
                  <a:lnTo>
                    <a:pt x="41447" y="1545"/>
                  </a:lnTo>
                  <a:lnTo>
                    <a:pt x="43249" y="1545"/>
                  </a:lnTo>
                  <a:lnTo>
                    <a:pt x="43249" y="3347"/>
                  </a:lnTo>
                  <a:lnTo>
                    <a:pt x="44279" y="3347"/>
                  </a:lnTo>
                  <a:lnTo>
                    <a:pt x="44279" y="4634"/>
                  </a:lnTo>
                  <a:lnTo>
                    <a:pt x="43249" y="4634"/>
                  </a:lnTo>
                  <a:lnTo>
                    <a:pt x="43249" y="7466"/>
                  </a:lnTo>
                  <a:lnTo>
                    <a:pt x="43249" y="7981"/>
                  </a:lnTo>
                  <a:lnTo>
                    <a:pt x="43764" y="8238"/>
                  </a:lnTo>
                  <a:lnTo>
                    <a:pt x="44279" y="8238"/>
                  </a:lnTo>
                  <a:lnTo>
                    <a:pt x="44279" y="9525"/>
                  </a:lnTo>
                  <a:lnTo>
                    <a:pt x="42734" y="9525"/>
                  </a:lnTo>
                  <a:lnTo>
                    <a:pt x="41962" y="9268"/>
                  </a:lnTo>
                  <a:lnTo>
                    <a:pt x="41704" y="8753"/>
                  </a:lnTo>
                  <a:lnTo>
                    <a:pt x="41447" y="7981"/>
                  </a:lnTo>
                  <a:lnTo>
                    <a:pt x="41447" y="4634"/>
                  </a:lnTo>
                  <a:lnTo>
                    <a:pt x="39645" y="4634"/>
                  </a:lnTo>
                  <a:lnTo>
                    <a:pt x="39645" y="9525"/>
                  </a:lnTo>
                  <a:lnTo>
                    <a:pt x="37843" y="9525"/>
                  </a:lnTo>
                  <a:lnTo>
                    <a:pt x="37843" y="4634"/>
                  </a:lnTo>
                  <a:lnTo>
                    <a:pt x="36813" y="4634"/>
                  </a:lnTo>
                  <a:lnTo>
                    <a:pt x="36813" y="3347"/>
                  </a:lnTo>
                  <a:lnTo>
                    <a:pt x="37843" y="3347"/>
                  </a:lnTo>
                  <a:lnTo>
                    <a:pt x="37843" y="3090"/>
                  </a:lnTo>
                  <a:lnTo>
                    <a:pt x="38100" y="2317"/>
                  </a:lnTo>
                  <a:lnTo>
                    <a:pt x="38358" y="1803"/>
                  </a:lnTo>
                  <a:lnTo>
                    <a:pt x="39130" y="1288"/>
                  </a:lnTo>
                  <a:close/>
                  <a:moveTo>
                    <a:pt x="3604" y="0"/>
                  </a:moveTo>
                  <a:lnTo>
                    <a:pt x="0" y="11070"/>
                  </a:lnTo>
                  <a:lnTo>
                    <a:pt x="46596" y="11070"/>
                  </a:lnTo>
                  <a:lnTo>
                    <a:pt x="50200" y="0"/>
                  </a:lnTo>
                  <a:close/>
                </a:path>
              </a:pathLst>
            </a:custGeom>
            <a:solidFill>
              <a:srgbClr val="E6552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sz="1800">
                <a:solidFill>
                  <a:srgbClr val="1D958A"/>
                </a:solidFill>
              </a:endParaRPr>
            </a:p>
          </p:txBody>
        </p:sp>
      </p:grpSp>
      <p:grpSp>
        <p:nvGrpSpPr>
          <p:cNvPr id="1640" name="Google Shape;1640;p105"/>
          <p:cNvGrpSpPr/>
          <p:nvPr/>
        </p:nvGrpSpPr>
        <p:grpSpPr>
          <a:xfrm>
            <a:off x="-2205" y="-158"/>
            <a:ext cx="11708992" cy="758484"/>
            <a:chOff x="238125" y="2611175"/>
            <a:chExt cx="7140500" cy="462575"/>
          </a:xfrm>
        </p:grpSpPr>
        <p:sp>
          <p:nvSpPr>
            <p:cNvPr id="1641" name="Google Shape;1641;p105"/>
            <p:cNvSpPr/>
            <p:nvPr/>
          </p:nvSpPr>
          <p:spPr>
            <a:xfrm>
              <a:off x="6251375" y="2678125"/>
              <a:ext cx="6275" cy="20575"/>
            </a:xfrm>
            <a:custGeom>
              <a:rect b="b" l="l" r="r" t="t"/>
              <a:pathLst>
                <a:path extrusionOk="0" h="823" w="251">
                  <a:moveTo>
                    <a:pt x="131" y="1"/>
                  </a:moveTo>
                  <a:cubicBezTo>
                    <a:pt x="60" y="1"/>
                    <a:pt x="0" y="61"/>
                    <a:pt x="0" y="132"/>
                  </a:cubicBezTo>
                  <a:lnTo>
                    <a:pt x="0" y="703"/>
                  </a:lnTo>
                  <a:cubicBezTo>
                    <a:pt x="0" y="763"/>
                    <a:pt x="60" y="823"/>
                    <a:pt x="131" y="823"/>
                  </a:cubicBezTo>
                  <a:cubicBezTo>
                    <a:pt x="191" y="823"/>
                    <a:pt x="250" y="763"/>
                    <a:pt x="250" y="703"/>
                  </a:cubicBezTo>
                  <a:lnTo>
                    <a:pt x="250" y="132"/>
                  </a:lnTo>
                  <a:cubicBezTo>
                    <a:pt x="250" y="61"/>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2" name="Google Shape;1642;p105"/>
            <p:cNvSpPr/>
            <p:nvPr/>
          </p:nvSpPr>
          <p:spPr>
            <a:xfrm>
              <a:off x="6251375" y="2710875"/>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3" name="Google Shape;1643;p105"/>
            <p:cNvSpPr/>
            <p:nvPr/>
          </p:nvSpPr>
          <p:spPr>
            <a:xfrm>
              <a:off x="6259700" y="2701650"/>
              <a:ext cx="22650" cy="6275"/>
            </a:xfrm>
            <a:custGeom>
              <a:rect b="b" l="l" r="r" t="t"/>
              <a:pathLst>
                <a:path extrusionOk="0" h="251" w="906">
                  <a:moveTo>
                    <a:pt x="167" y="1"/>
                  </a:moveTo>
                  <a:cubicBezTo>
                    <a:pt x="0" y="1"/>
                    <a:pt x="0" y="251"/>
                    <a:pt x="167" y="251"/>
                  </a:cubicBezTo>
                  <a:lnTo>
                    <a:pt x="739" y="251"/>
                  </a:lnTo>
                  <a:cubicBezTo>
                    <a:pt x="905" y="251"/>
                    <a:pt x="905"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4" name="Google Shape;1644;p105"/>
            <p:cNvSpPr/>
            <p:nvPr/>
          </p:nvSpPr>
          <p:spPr>
            <a:xfrm>
              <a:off x="6226950" y="2701650"/>
              <a:ext cx="22650" cy="6275"/>
            </a:xfrm>
            <a:custGeom>
              <a:rect b="b" l="l" r="r" t="t"/>
              <a:pathLst>
                <a:path extrusionOk="0" h="251" w="906">
                  <a:moveTo>
                    <a:pt x="167" y="1"/>
                  </a:moveTo>
                  <a:cubicBezTo>
                    <a:pt x="1" y="1"/>
                    <a:pt x="1" y="251"/>
                    <a:pt x="167" y="251"/>
                  </a:cubicBezTo>
                  <a:lnTo>
                    <a:pt x="739" y="251"/>
                  </a:lnTo>
                  <a:cubicBezTo>
                    <a:pt x="906" y="251"/>
                    <a:pt x="906"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5" name="Google Shape;1645;p105"/>
            <p:cNvSpPr/>
            <p:nvPr/>
          </p:nvSpPr>
          <p:spPr>
            <a:xfrm>
              <a:off x="4668725" y="2611175"/>
              <a:ext cx="247375" cy="228025"/>
            </a:xfrm>
            <a:custGeom>
              <a:rect b="b" l="l" r="r" t="t"/>
              <a:pathLst>
                <a:path extrusionOk="0" h="9121" w="9895">
                  <a:moveTo>
                    <a:pt x="1" y="0"/>
                  </a:moveTo>
                  <a:lnTo>
                    <a:pt x="1" y="7406"/>
                  </a:lnTo>
                  <a:cubicBezTo>
                    <a:pt x="12" y="8358"/>
                    <a:pt x="774" y="9120"/>
                    <a:pt x="1715" y="9120"/>
                  </a:cubicBezTo>
                  <a:lnTo>
                    <a:pt x="9895" y="9120"/>
                  </a:lnTo>
                  <a:lnTo>
                    <a:pt x="9895" y="8596"/>
                  </a:lnTo>
                  <a:lnTo>
                    <a:pt x="1715" y="8596"/>
                  </a:lnTo>
                  <a:cubicBezTo>
                    <a:pt x="1060" y="8596"/>
                    <a:pt x="524" y="8061"/>
                    <a:pt x="524" y="7406"/>
                  </a:cubicBezTo>
                  <a:lnTo>
                    <a:pt x="524"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6" name="Google Shape;1646;p105"/>
            <p:cNvSpPr/>
            <p:nvPr/>
          </p:nvSpPr>
          <p:spPr>
            <a:xfrm>
              <a:off x="4872025" y="2788575"/>
              <a:ext cx="88125" cy="87825"/>
            </a:xfrm>
            <a:custGeom>
              <a:rect b="b" l="l" r="r" t="t"/>
              <a:pathLst>
                <a:path extrusionOk="0" h="3513" w="3525">
                  <a:moveTo>
                    <a:pt x="1763" y="0"/>
                  </a:moveTo>
                  <a:cubicBezTo>
                    <a:pt x="786" y="0"/>
                    <a:pt x="1" y="786"/>
                    <a:pt x="1" y="1762"/>
                  </a:cubicBezTo>
                  <a:cubicBezTo>
                    <a:pt x="1"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7" name="Google Shape;1647;p105"/>
            <p:cNvSpPr/>
            <p:nvPr/>
          </p:nvSpPr>
          <p:spPr>
            <a:xfrm>
              <a:off x="4839875" y="2775475"/>
              <a:ext cx="133375" cy="114200"/>
            </a:xfrm>
            <a:custGeom>
              <a:rect b="b" l="l" r="r" t="t"/>
              <a:pathLst>
                <a:path extrusionOk="0" h="4568" w="5335">
                  <a:moveTo>
                    <a:pt x="3049" y="524"/>
                  </a:moveTo>
                  <a:cubicBezTo>
                    <a:pt x="4025" y="524"/>
                    <a:pt x="4811" y="1310"/>
                    <a:pt x="4811" y="2286"/>
                  </a:cubicBezTo>
                  <a:cubicBezTo>
                    <a:pt x="4811" y="3251"/>
                    <a:pt x="4025" y="4037"/>
                    <a:pt x="3049" y="4037"/>
                  </a:cubicBezTo>
                  <a:cubicBezTo>
                    <a:pt x="2072" y="4037"/>
                    <a:pt x="1287" y="3251"/>
                    <a:pt x="1287" y="2286"/>
                  </a:cubicBezTo>
                  <a:cubicBezTo>
                    <a:pt x="1287" y="1310"/>
                    <a:pt x="2072" y="524"/>
                    <a:pt x="3049" y="524"/>
                  </a:cubicBezTo>
                  <a:close/>
                  <a:moveTo>
                    <a:pt x="3049" y="0"/>
                  </a:moveTo>
                  <a:cubicBezTo>
                    <a:pt x="1013" y="0"/>
                    <a:pt x="1" y="2465"/>
                    <a:pt x="1441" y="3894"/>
                  </a:cubicBezTo>
                  <a:cubicBezTo>
                    <a:pt x="1907" y="4359"/>
                    <a:pt x="2478" y="4567"/>
                    <a:pt x="3037" y="4567"/>
                  </a:cubicBezTo>
                  <a:cubicBezTo>
                    <a:pt x="4211" y="4567"/>
                    <a:pt x="5335" y="3653"/>
                    <a:pt x="5335" y="2274"/>
                  </a:cubicBezTo>
                  <a:cubicBezTo>
                    <a:pt x="5335" y="1012"/>
                    <a:pt x="4311" y="0"/>
                    <a:pt x="3049" y="0"/>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8" name="Google Shape;1648;p105"/>
            <p:cNvSpPr/>
            <p:nvPr/>
          </p:nvSpPr>
          <p:spPr>
            <a:xfrm>
              <a:off x="3539725" y="2618300"/>
              <a:ext cx="520325" cy="402175"/>
            </a:xfrm>
            <a:custGeom>
              <a:rect b="b" l="l" r="r" t="t"/>
              <a:pathLst>
                <a:path extrusionOk="0" h="16087" w="20813">
                  <a:moveTo>
                    <a:pt x="15633" y="1"/>
                  </a:moveTo>
                  <a:lnTo>
                    <a:pt x="15633" y="525"/>
                  </a:lnTo>
                  <a:lnTo>
                    <a:pt x="19086" y="525"/>
                  </a:lnTo>
                  <a:cubicBezTo>
                    <a:pt x="19741" y="525"/>
                    <a:pt x="20276" y="1049"/>
                    <a:pt x="20276" y="1715"/>
                  </a:cubicBezTo>
                  <a:lnTo>
                    <a:pt x="20288" y="14348"/>
                  </a:lnTo>
                  <a:cubicBezTo>
                    <a:pt x="20288" y="15015"/>
                    <a:pt x="19753" y="15538"/>
                    <a:pt x="19098" y="15538"/>
                  </a:cubicBezTo>
                  <a:lnTo>
                    <a:pt x="0" y="15562"/>
                  </a:lnTo>
                  <a:lnTo>
                    <a:pt x="0" y="16086"/>
                  </a:lnTo>
                  <a:lnTo>
                    <a:pt x="19098" y="16074"/>
                  </a:lnTo>
                  <a:cubicBezTo>
                    <a:pt x="20050" y="16074"/>
                    <a:pt x="20812" y="15300"/>
                    <a:pt x="20812" y="14360"/>
                  </a:cubicBezTo>
                  <a:lnTo>
                    <a:pt x="20800" y="1715"/>
                  </a:lnTo>
                  <a:cubicBezTo>
                    <a:pt x="20800" y="775"/>
                    <a:pt x="20026" y="1"/>
                    <a:pt x="19086" y="1"/>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9" name="Google Shape;1649;p105"/>
            <p:cNvSpPr/>
            <p:nvPr/>
          </p:nvSpPr>
          <p:spPr>
            <a:xfrm>
              <a:off x="3886475" y="2611475"/>
              <a:ext cx="94400" cy="57400"/>
            </a:xfrm>
            <a:custGeom>
              <a:rect b="b" l="l" r="r" t="t"/>
              <a:pathLst>
                <a:path extrusionOk="0" h="2296" w="3776">
                  <a:moveTo>
                    <a:pt x="84" y="0"/>
                  </a:moveTo>
                  <a:cubicBezTo>
                    <a:pt x="37" y="179"/>
                    <a:pt x="1" y="357"/>
                    <a:pt x="1" y="536"/>
                  </a:cubicBezTo>
                  <a:cubicBezTo>
                    <a:pt x="12" y="1525"/>
                    <a:pt x="816" y="2296"/>
                    <a:pt x="1763" y="2296"/>
                  </a:cubicBezTo>
                  <a:cubicBezTo>
                    <a:pt x="1853" y="2296"/>
                    <a:pt x="1945" y="2289"/>
                    <a:pt x="2037" y="2274"/>
                  </a:cubicBezTo>
                  <a:cubicBezTo>
                    <a:pt x="3108" y="2107"/>
                    <a:pt x="3775" y="1024"/>
                    <a:pt x="344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0" name="Google Shape;1650;p105"/>
            <p:cNvSpPr/>
            <p:nvPr/>
          </p:nvSpPr>
          <p:spPr>
            <a:xfrm>
              <a:off x="3873400" y="2611475"/>
              <a:ext cx="114325" cy="70550"/>
            </a:xfrm>
            <a:custGeom>
              <a:rect b="b" l="l" r="r" t="t"/>
              <a:pathLst>
                <a:path extrusionOk="0" h="2822" w="4573">
                  <a:moveTo>
                    <a:pt x="71" y="0"/>
                  </a:moveTo>
                  <a:cubicBezTo>
                    <a:pt x="24" y="179"/>
                    <a:pt x="0" y="357"/>
                    <a:pt x="0" y="536"/>
                  </a:cubicBezTo>
                  <a:cubicBezTo>
                    <a:pt x="0" y="1798"/>
                    <a:pt x="1024" y="2822"/>
                    <a:pt x="2286" y="2822"/>
                  </a:cubicBezTo>
                  <a:cubicBezTo>
                    <a:pt x="3548" y="2822"/>
                    <a:pt x="4572" y="1798"/>
                    <a:pt x="4572" y="536"/>
                  </a:cubicBezTo>
                  <a:cubicBezTo>
                    <a:pt x="4572" y="357"/>
                    <a:pt x="4548" y="179"/>
                    <a:pt x="4513" y="0"/>
                  </a:cubicBezTo>
                  <a:lnTo>
                    <a:pt x="3965" y="0"/>
                  </a:lnTo>
                  <a:cubicBezTo>
                    <a:pt x="4024" y="179"/>
                    <a:pt x="4048" y="357"/>
                    <a:pt x="4048" y="536"/>
                  </a:cubicBezTo>
                  <a:cubicBezTo>
                    <a:pt x="4048" y="1512"/>
                    <a:pt x="3262" y="2298"/>
                    <a:pt x="2286" y="2298"/>
                  </a:cubicBezTo>
                  <a:cubicBezTo>
                    <a:pt x="1322" y="2298"/>
                    <a:pt x="524" y="1512"/>
                    <a:pt x="524" y="536"/>
                  </a:cubicBezTo>
                  <a:cubicBezTo>
                    <a:pt x="524" y="357"/>
                    <a:pt x="560" y="179"/>
                    <a:pt x="607"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1" name="Google Shape;1651;p105"/>
            <p:cNvSpPr/>
            <p:nvPr/>
          </p:nvSpPr>
          <p:spPr>
            <a:xfrm>
              <a:off x="3495675" y="2969850"/>
              <a:ext cx="88125" cy="88125"/>
            </a:xfrm>
            <a:custGeom>
              <a:rect b="b" l="l" r="r" t="t"/>
              <a:pathLst>
                <a:path extrusionOk="0" h="3525" w="3525">
                  <a:moveTo>
                    <a:pt x="1762" y="0"/>
                  </a:moveTo>
                  <a:cubicBezTo>
                    <a:pt x="786" y="0"/>
                    <a:pt x="0" y="786"/>
                    <a:pt x="0" y="1762"/>
                  </a:cubicBezTo>
                  <a:cubicBezTo>
                    <a:pt x="0" y="2739"/>
                    <a:pt x="786" y="3524"/>
                    <a:pt x="1762" y="3524"/>
                  </a:cubicBezTo>
                  <a:cubicBezTo>
                    <a:pt x="2727" y="3524"/>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2" name="Google Shape;1652;p105"/>
            <p:cNvSpPr/>
            <p:nvPr/>
          </p:nvSpPr>
          <p:spPr>
            <a:xfrm>
              <a:off x="3463525" y="2956750"/>
              <a:ext cx="133375" cy="114350"/>
            </a:xfrm>
            <a:custGeom>
              <a:rect b="b" l="l" r="r" t="t"/>
              <a:pathLst>
                <a:path extrusionOk="0" h="4574" w="5335">
                  <a:moveTo>
                    <a:pt x="3048" y="524"/>
                  </a:moveTo>
                  <a:cubicBezTo>
                    <a:pt x="4001" y="548"/>
                    <a:pt x="4751" y="1334"/>
                    <a:pt x="4751" y="2286"/>
                  </a:cubicBezTo>
                  <a:cubicBezTo>
                    <a:pt x="4751" y="3239"/>
                    <a:pt x="4001" y="4025"/>
                    <a:pt x="3048" y="4048"/>
                  </a:cubicBezTo>
                  <a:cubicBezTo>
                    <a:pt x="2096" y="4025"/>
                    <a:pt x="1334" y="3239"/>
                    <a:pt x="1334" y="2286"/>
                  </a:cubicBezTo>
                  <a:cubicBezTo>
                    <a:pt x="1334" y="1334"/>
                    <a:pt x="2096" y="548"/>
                    <a:pt x="3048" y="524"/>
                  </a:cubicBezTo>
                  <a:close/>
                  <a:moveTo>
                    <a:pt x="3070" y="0"/>
                  </a:moveTo>
                  <a:cubicBezTo>
                    <a:pt x="3063" y="0"/>
                    <a:pt x="3055" y="0"/>
                    <a:pt x="3048" y="0"/>
                  </a:cubicBezTo>
                  <a:cubicBezTo>
                    <a:pt x="1012" y="0"/>
                    <a:pt x="0" y="2465"/>
                    <a:pt x="1429" y="3905"/>
                  </a:cubicBezTo>
                  <a:cubicBezTo>
                    <a:pt x="1894" y="4367"/>
                    <a:pt x="2466" y="4574"/>
                    <a:pt x="3028" y="4574"/>
                  </a:cubicBezTo>
                  <a:cubicBezTo>
                    <a:pt x="4204" y="4574"/>
                    <a:pt x="5334" y="3665"/>
                    <a:pt x="5334" y="2286"/>
                  </a:cubicBezTo>
                  <a:cubicBezTo>
                    <a:pt x="5334" y="1020"/>
                    <a:pt x="4322" y="0"/>
                    <a:pt x="3070"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3" name="Google Shape;1653;p105"/>
            <p:cNvSpPr/>
            <p:nvPr/>
          </p:nvSpPr>
          <p:spPr>
            <a:xfrm>
              <a:off x="5086625" y="2737975"/>
              <a:ext cx="178325" cy="279525"/>
            </a:xfrm>
            <a:custGeom>
              <a:rect b="b" l="l" r="r" t="t"/>
              <a:pathLst>
                <a:path extrusionOk="0" h="11181" w="7133">
                  <a:moveTo>
                    <a:pt x="6609" y="0"/>
                  </a:moveTo>
                  <a:lnTo>
                    <a:pt x="6597" y="9466"/>
                  </a:lnTo>
                  <a:cubicBezTo>
                    <a:pt x="6597" y="10120"/>
                    <a:pt x="6061" y="10656"/>
                    <a:pt x="5406" y="10656"/>
                  </a:cubicBezTo>
                  <a:cubicBezTo>
                    <a:pt x="3674" y="10650"/>
                    <a:pt x="2355" y="10647"/>
                    <a:pt x="1453" y="10647"/>
                  </a:cubicBezTo>
                  <a:cubicBezTo>
                    <a:pt x="552" y="10647"/>
                    <a:pt x="66" y="10650"/>
                    <a:pt x="1" y="10656"/>
                  </a:cubicBezTo>
                  <a:lnTo>
                    <a:pt x="37" y="11180"/>
                  </a:lnTo>
                  <a:cubicBezTo>
                    <a:pt x="108" y="11174"/>
                    <a:pt x="644" y="11171"/>
                    <a:pt x="1565" y="11171"/>
                  </a:cubicBezTo>
                  <a:cubicBezTo>
                    <a:pt x="2486" y="11171"/>
                    <a:pt x="3793" y="11174"/>
                    <a:pt x="5406" y="11180"/>
                  </a:cubicBezTo>
                  <a:lnTo>
                    <a:pt x="5406" y="11168"/>
                  </a:lnTo>
                  <a:cubicBezTo>
                    <a:pt x="6347" y="11168"/>
                    <a:pt x="7109" y="10406"/>
                    <a:pt x="7121" y="9454"/>
                  </a:cubicBezTo>
                  <a:lnTo>
                    <a:pt x="7133"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4" name="Google Shape;1654;p105"/>
            <p:cNvSpPr/>
            <p:nvPr/>
          </p:nvSpPr>
          <p:spPr>
            <a:xfrm>
              <a:off x="5042875" y="2966575"/>
              <a:ext cx="88125" cy="88125"/>
            </a:xfrm>
            <a:custGeom>
              <a:rect b="b" l="l" r="r" t="t"/>
              <a:pathLst>
                <a:path extrusionOk="0" h="3525" w="3525">
                  <a:moveTo>
                    <a:pt x="1763" y="0"/>
                  </a:moveTo>
                  <a:cubicBezTo>
                    <a:pt x="798" y="0"/>
                    <a:pt x="1" y="798"/>
                    <a:pt x="1" y="1762"/>
                  </a:cubicBezTo>
                  <a:cubicBezTo>
                    <a:pt x="1" y="2739"/>
                    <a:pt x="798" y="3524"/>
                    <a:pt x="1763" y="3524"/>
                  </a:cubicBezTo>
                  <a:cubicBezTo>
                    <a:pt x="2739" y="3524"/>
                    <a:pt x="3525" y="2739"/>
                    <a:pt x="3525" y="1762"/>
                  </a:cubicBezTo>
                  <a:cubicBezTo>
                    <a:pt x="3525" y="798"/>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5" name="Google Shape;1655;p105"/>
            <p:cNvSpPr/>
            <p:nvPr/>
          </p:nvSpPr>
          <p:spPr>
            <a:xfrm>
              <a:off x="5025625" y="2953775"/>
              <a:ext cx="124150" cy="114175"/>
            </a:xfrm>
            <a:custGeom>
              <a:rect b="b" l="l" r="r" t="t"/>
              <a:pathLst>
                <a:path extrusionOk="0" h="4567" w="4966">
                  <a:moveTo>
                    <a:pt x="2474" y="524"/>
                  </a:moveTo>
                  <a:cubicBezTo>
                    <a:pt x="3441" y="524"/>
                    <a:pt x="4215" y="1317"/>
                    <a:pt x="4215" y="2274"/>
                  </a:cubicBezTo>
                  <a:cubicBezTo>
                    <a:pt x="4215" y="3251"/>
                    <a:pt x="3429" y="4036"/>
                    <a:pt x="2453" y="4036"/>
                  </a:cubicBezTo>
                  <a:cubicBezTo>
                    <a:pt x="1488" y="4036"/>
                    <a:pt x="691" y="3251"/>
                    <a:pt x="691" y="2274"/>
                  </a:cubicBezTo>
                  <a:cubicBezTo>
                    <a:pt x="691" y="1310"/>
                    <a:pt x="1488" y="524"/>
                    <a:pt x="2453" y="524"/>
                  </a:cubicBezTo>
                  <a:cubicBezTo>
                    <a:pt x="2460" y="524"/>
                    <a:pt x="2467" y="524"/>
                    <a:pt x="2474" y="524"/>
                  </a:cubicBezTo>
                  <a:close/>
                  <a:moveTo>
                    <a:pt x="2453" y="0"/>
                  </a:moveTo>
                  <a:cubicBezTo>
                    <a:pt x="1369" y="0"/>
                    <a:pt x="429" y="762"/>
                    <a:pt x="214" y="1834"/>
                  </a:cubicBezTo>
                  <a:cubicBezTo>
                    <a:pt x="0" y="2905"/>
                    <a:pt x="572" y="3965"/>
                    <a:pt x="1584" y="4394"/>
                  </a:cubicBezTo>
                  <a:cubicBezTo>
                    <a:pt x="1864" y="4511"/>
                    <a:pt x="2158" y="4567"/>
                    <a:pt x="2449" y="4567"/>
                  </a:cubicBezTo>
                  <a:cubicBezTo>
                    <a:pt x="3195" y="4567"/>
                    <a:pt x="3921" y="4199"/>
                    <a:pt x="4358" y="3548"/>
                  </a:cubicBezTo>
                  <a:cubicBezTo>
                    <a:pt x="4965" y="2643"/>
                    <a:pt x="4846" y="1441"/>
                    <a:pt x="4072" y="667"/>
                  </a:cubicBezTo>
                  <a:cubicBezTo>
                    <a:pt x="3643" y="238"/>
                    <a:pt x="3060" y="0"/>
                    <a:pt x="2453"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6" name="Google Shape;1656;p105"/>
            <p:cNvSpPr/>
            <p:nvPr/>
          </p:nvSpPr>
          <p:spPr>
            <a:xfrm>
              <a:off x="5214325" y="2698375"/>
              <a:ext cx="88125" cy="87825"/>
            </a:xfrm>
            <a:custGeom>
              <a:rect b="b" l="l" r="r" t="t"/>
              <a:pathLst>
                <a:path extrusionOk="0" h="3513" w="3525">
                  <a:moveTo>
                    <a:pt x="1763" y="1"/>
                  </a:moveTo>
                  <a:cubicBezTo>
                    <a:pt x="787" y="1"/>
                    <a:pt x="1" y="786"/>
                    <a:pt x="1" y="1751"/>
                  </a:cubicBezTo>
                  <a:cubicBezTo>
                    <a:pt x="1" y="2727"/>
                    <a:pt x="787" y="3513"/>
                    <a:pt x="1763" y="3513"/>
                  </a:cubicBezTo>
                  <a:cubicBezTo>
                    <a:pt x="2727" y="3513"/>
                    <a:pt x="3525" y="2727"/>
                    <a:pt x="3525" y="1751"/>
                  </a:cubicBezTo>
                  <a:cubicBezTo>
                    <a:pt x="3525" y="786"/>
                    <a:pt x="2727"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7" name="Google Shape;1657;p105"/>
            <p:cNvSpPr/>
            <p:nvPr/>
          </p:nvSpPr>
          <p:spPr>
            <a:xfrm>
              <a:off x="5197075" y="2685275"/>
              <a:ext cx="123850" cy="113950"/>
            </a:xfrm>
            <a:custGeom>
              <a:rect b="b" l="l" r="r" t="t"/>
              <a:pathLst>
                <a:path extrusionOk="0" h="4558" w="4954">
                  <a:moveTo>
                    <a:pt x="2388" y="523"/>
                  </a:moveTo>
                  <a:cubicBezTo>
                    <a:pt x="2410" y="523"/>
                    <a:pt x="2431" y="524"/>
                    <a:pt x="2453" y="525"/>
                  </a:cubicBezTo>
                  <a:cubicBezTo>
                    <a:pt x="3405" y="548"/>
                    <a:pt x="4155" y="1322"/>
                    <a:pt x="4155" y="2275"/>
                  </a:cubicBezTo>
                  <a:cubicBezTo>
                    <a:pt x="4155" y="3239"/>
                    <a:pt x="3405" y="4013"/>
                    <a:pt x="2453" y="4037"/>
                  </a:cubicBezTo>
                  <a:cubicBezTo>
                    <a:pt x="2431" y="4038"/>
                    <a:pt x="2410" y="4038"/>
                    <a:pt x="2388" y="4038"/>
                  </a:cubicBezTo>
                  <a:cubicBezTo>
                    <a:pt x="1418" y="4038"/>
                    <a:pt x="631" y="3253"/>
                    <a:pt x="631" y="2275"/>
                  </a:cubicBezTo>
                  <a:cubicBezTo>
                    <a:pt x="631" y="1308"/>
                    <a:pt x="1418" y="523"/>
                    <a:pt x="2388" y="523"/>
                  </a:cubicBezTo>
                  <a:close/>
                  <a:moveTo>
                    <a:pt x="2453" y="1"/>
                  </a:moveTo>
                  <a:cubicBezTo>
                    <a:pt x="1357" y="1"/>
                    <a:pt x="429" y="763"/>
                    <a:pt x="214" y="1834"/>
                  </a:cubicBezTo>
                  <a:cubicBezTo>
                    <a:pt x="0" y="2906"/>
                    <a:pt x="572" y="3966"/>
                    <a:pt x="1584" y="4382"/>
                  </a:cubicBezTo>
                  <a:cubicBezTo>
                    <a:pt x="1868" y="4501"/>
                    <a:pt x="2165" y="4558"/>
                    <a:pt x="2458" y="4558"/>
                  </a:cubicBezTo>
                  <a:cubicBezTo>
                    <a:pt x="3196" y="4558"/>
                    <a:pt x="3911" y="4197"/>
                    <a:pt x="4346" y="3549"/>
                  </a:cubicBezTo>
                  <a:cubicBezTo>
                    <a:pt x="4953" y="2644"/>
                    <a:pt x="4834" y="1441"/>
                    <a:pt x="4072" y="667"/>
                  </a:cubicBezTo>
                  <a:cubicBezTo>
                    <a:pt x="3632" y="239"/>
                    <a:pt x="3060" y="1"/>
                    <a:pt x="2453"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8" name="Google Shape;1658;p105"/>
            <p:cNvSpPr/>
            <p:nvPr/>
          </p:nvSpPr>
          <p:spPr>
            <a:xfrm>
              <a:off x="4579725" y="2710875"/>
              <a:ext cx="20575" cy="6275"/>
            </a:xfrm>
            <a:custGeom>
              <a:rect b="b" l="l" r="r" t="t"/>
              <a:pathLst>
                <a:path extrusionOk="0" h="251" w="823">
                  <a:moveTo>
                    <a:pt x="120" y="1"/>
                  </a:moveTo>
                  <a:cubicBezTo>
                    <a:pt x="48" y="1"/>
                    <a:pt x="1" y="60"/>
                    <a:pt x="1" y="132"/>
                  </a:cubicBezTo>
                  <a:cubicBezTo>
                    <a:pt x="1" y="191"/>
                    <a:pt x="60" y="251"/>
                    <a:pt x="120"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9" name="Google Shape;1659;p105"/>
            <p:cNvSpPr/>
            <p:nvPr/>
          </p:nvSpPr>
          <p:spPr>
            <a:xfrm>
              <a:off x="4612475" y="2710875"/>
              <a:ext cx="20550" cy="6275"/>
            </a:xfrm>
            <a:custGeom>
              <a:rect b="b" l="l" r="r" t="t"/>
              <a:pathLst>
                <a:path extrusionOk="0" h="251" w="822">
                  <a:moveTo>
                    <a:pt x="119" y="1"/>
                  </a:moveTo>
                  <a:cubicBezTo>
                    <a:pt x="48" y="1"/>
                    <a:pt x="0" y="60"/>
                    <a:pt x="0" y="132"/>
                  </a:cubicBezTo>
                  <a:cubicBezTo>
                    <a:pt x="0" y="191"/>
                    <a:pt x="48" y="251"/>
                    <a:pt x="119" y="251"/>
                  </a:cubicBezTo>
                  <a:lnTo>
                    <a:pt x="691" y="251"/>
                  </a:lnTo>
                  <a:cubicBezTo>
                    <a:pt x="762" y="251"/>
                    <a:pt x="810" y="191"/>
                    <a:pt x="810" y="132"/>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0" name="Google Shape;1660;p105"/>
            <p:cNvSpPr/>
            <p:nvPr/>
          </p:nvSpPr>
          <p:spPr>
            <a:xfrm>
              <a:off x="4602950" y="2687075"/>
              <a:ext cx="6575" cy="20850"/>
            </a:xfrm>
            <a:custGeom>
              <a:rect b="b" l="l" r="r" t="t"/>
              <a:pathLst>
                <a:path extrusionOk="0" h="834" w="263">
                  <a:moveTo>
                    <a:pt x="131" y="0"/>
                  </a:moveTo>
                  <a:cubicBezTo>
                    <a:pt x="66" y="0"/>
                    <a:pt x="0" y="48"/>
                    <a:pt x="12" y="143"/>
                  </a:cubicBezTo>
                  <a:lnTo>
                    <a:pt x="12" y="715"/>
                  </a:lnTo>
                  <a:cubicBezTo>
                    <a:pt x="0" y="774"/>
                    <a:pt x="60" y="834"/>
                    <a:pt x="131" y="834"/>
                  </a:cubicBezTo>
                  <a:cubicBezTo>
                    <a:pt x="203" y="834"/>
                    <a:pt x="250" y="774"/>
                    <a:pt x="250" y="715"/>
                  </a:cubicBezTo>
                  <a:lnTo>
                    <a:pt x="250" y="143"/>
                  </a:lnTo>
                  <a:cubicBezTo>
                    <a:pt x="262" y="48"/>
                    <a:pt x="197"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1" name="Google Shape;1661;p105"/>
            <p:cNvSpPr/>
            <p:nvPr/>
          </p:nvSpPr>
          <p:spPr>
            <a:xfrm>
              <a:off x="4602950" y="2719800"/>
              <a:ext cx="6575" cy="20875"/>
            </a:xfrm>
            <a:custGeom>
              <a:rect b="b" l="l" r="r" t="t"/>
              <a:pathLst>
                <a:path extrusionOk="0" h="835" w="263">
                  <a:moveTo>
                    <a:pt x="131" y="1"/>
                  </a:moveTo>
                  <a:cubicBezTo>
                    <a:pt x="66" y="1"/>
                    <a:pt x="0" y="48"/>
                    <a:pt x="12" y="144"/>
                  </a:cubicBezTo>
                  <a:lnTo>
                    <a:pt x="12" y="703"/>
                  </a:lnTo>
                  <a:cubicBezTo>
                    <a:pt x="0" y="775"/>
                    <a:pt x="60" y="834"/>
                    <a:pt x="131" y="834"/>
                  </a:cubicBezTo>
                  <a:cubicBezTo>
                    <a:pt x="203" y="834"/>
                    <a:pt x="250" y="775"/>
                    <a:pt x="250" y="715"/>
                  </a:cubicBezTo>
                  <a:lnTo>
                    <a:pt x="250" y="144"/>
                  </a:lnTo>
                  <a:cubicBezTo>
                    <a:pt x="262" y="48"/>
                    <a:pt x="197"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2" name="Google Shape;1662;p105"/>
            <p:cNvSpPr/>
            <p:nvPr/>
          </p:nvSpPr>
          <p:spPr>
            <a:xfrm>
              <a:off x="4174925" y="2932625"/>
              <a:ext cx="20550" cy="6275"/>
            </a:xfrm>
            <a:custGeom>
              <a:rect b="b" l="l" r="r" t="t"/>
              <a:pathLst>
                <a:path extrusionOk="0" h="251" w="822">
                  <a:moveTo>
                    <a:pt x="131" y="1"/>
                  </a:moveTo>
                  <a:cubicBezTo>
                    <a:pt x="60" y="1"/>
                    <a:pt x="0" y="60"/>
                    <a:pt x="0" y="132"/>
                  </a:cubicBezTo>
                  <a:cubicBezTo>
                    <a:pt x="0" y="191"/>
                    <a:pt x="60" y="251"/>
                    <a:pt x="131" y="251"/>
                  </a:cubicBezTo>
                  <a:lnTo>
                    <a:pt x="703" y="251"/>
                  </a:lnTo>
                  <a:cubicBezTo>
                    <a:pt x="762" y="251"/>
                    <a:pt x="822" y="191"/>
                    <a:pt x="822" y="132"/>
                  </a:cubicBezTo>
                  <a:cubicBezTo>
                    <a:pt x="822" y="60"/>
                    <a:pt x="762"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3" name="Google Shape;1663;p105"/>
            <p:cNvSpPr/>
            <p:nvPr/>
          </p:nvSpPr>
          <p:spPr>
            <a:xfrm>
              <a:off x="4207650" y="2932625"/>
              <a:ext cx="20575" cy="6275"/>
            </a:xfrm>
            <a:custGeom>
              <a:rect b="b" l="l" r="r" t="t"/>
              <a:pathLst>
                <a:path extrusionOk="0" h="251" w="823">
                  <a:moveTo>
                    <a:pt x="132" y="1"/>
                  </a:moveTo>
                  <a:cubicBezTo>
                    <a:pt x="60" y="1"/>
                    <a:pt x="1" y="60"/>
                    <a:pt x="1" y="132"/>
                  </a:cubicBezTo>
                  <a:cubicBezTo>
                    <a:pt x="1" y="191"/>
                    <a:pt x="60" y="251"/>
                    <a:pt x="132"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4" name="Google Shape;1664;p105"/>
            <p:cNvSpPr/>
            <p:nvPr/>
          </p:nvSpPr>
          <p:spPr>
            <a:xfrm>
              <a:off x="4198425" y="2909125"/>
              <a:ext cx="6275" cy="20550"/>
            </a:xfrm>
            <a:custGeom>
              <a:rect b="b" l="l" r="r" t="t"/>
              <a:pathLst>
                <a:path extrusionOk="0" h="822" w="251">
                  <a:moveTo>
                    <a:pt x="132" y="0"/>
                  </a:moveTo>
                  <a:cubicBezTo>
                    <a:pt x="60" y="0"/>
                    <a:pt x="1" y="60"/>
                    <a:pt x="1" y="131"/>
                  </a:cubicBezTo>
                  <a:lnTo>
                    <a:pt x="1" y="691"/>
                  </a:lnTo>
                  <a:cubicBezTo>
                    <a:pt x="1" y="762"/>
                    <a:pt x="60" y="822"/>
                    <a:pt x="132" y="822"/>
                  </a:cubicBezTo>
                  <a:cubicBezTo>
                    <a:pt x="191" y="822"/>
                    <a:pt x="251" y="762"/>
                    <a:pt x="251" y="691"/>
                  </a:cubicBezTo>
                  <a:lnTo>
                    <a:pt x="251" y="131"/>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5" name="Google Shape;1665;p105"/>
            <p:cNvSpPr/>
            <p:nvPr/>
          </p:nvSpPr>
          <p:spPr>
            <a:xfrm>
              <a:off x="4198425" y="2941850"/>
              <a:ext cx="6275" cy="20575"/>
            </a:xfrm>
            <a:custGeom>
              <a:rect b="b" l="l" r="r" t="t"/>
              <a:pathLst>
                <a:path extrusionOk="0" h="823" w="251">
                  <a:moveTo>
                    <a:pt x="132" y="1"/>
                  </a:moveTo>
                  <a:cubicBezTo>
                    <a:pt x="60" y="1"/>
                    <a:pt x="1" y="60"/>
                    <a:pt x="1" y="120"/>
                  </a:cubicBezTo>
                  <a:lnTo>
                    <a:pt x="1" y="691"/>
                  </a:lnTo>
                  <a:cubicBezTo>
                    <a:pt x="1" y="763"/>
                    <a:pt x="60" y="822"/>
                    <a:pt x="132" y="822"/>
                  </a:cubicBezTo>
                  <a:cubicBezTo>
                    <a:pt x="191" y="822"/>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6" name="Google Shape;1666;p105"/>
            <p:cNvSpPr/>
            <p:nvPr/>
          </p:nvSpPr>
          <p:spPr>
            <a:xfrm>
              <a:off x="5413450" y="2894825"/>
              <a:ext cx="20575" cy="6275"/>
            </a:xfrm>
            <a:custGeom>
              <a:rect b="b" l="l" r="r" t="t"/>
              <a:pathLst>
                <a:path extrusionOk="0" h="251" w="823">
                  <a:moveTo>
                    <a:pt x="132" y="1"/>
                  </a:moveTo>
                  <a:cubicBezTo>
                    <a:pt x="61" y="1"/>
                    <a:pt x="1" y="60"/>
                    <a:pt x="13" y="132"/>
                  </a:cubicBezTo>
                  <a:cubicBezTo>
                    <a:pt x="13" y="191"/>
                    <a:pt x="61" y="251"/>
                    <a:pt x="132" y="251"/>
                  </a:cubicBezTo>
                  <a:lnTo>
                    <a:pt x="703" y="251"/>
                  </a:lnTo>
                  <a:cubicBezTo>
                    <a:pt x="763" y="251"/>
                    <a:pt x="823" y="191"/>
                    <a:pt x="823" y="132"/>
                  </a:cubicBezTo>
                  <a:cubicBezTo>
                    <a:pt x="823"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7" name="Google Shape;1667;p105"/>
            <p:cNvSpPr/>
            <p:nvPr/>
          </p:nvSpPr>
          <p:spPr>
            <a:xfrm>
              <a:off x="5446200" y="2894825"/>
              <a:ext cx="20575" cy="6275"/>
            </a:xfrm>
            <a:custGeom>
              <a:rect b="b" l="l" r="r" t="t"/>
              <a:pathLst>
                <a:path extrusionOk="0" h="251" w="823">
                  <a:moveTo>
                    <a:pt x="132" y="1"/>
                  </a:moveTo>
                  <a:cubicBezTo>
                    <a:pt x="60" y="1"/>
                    <a:pt x="1" y="60"/>
                    <a:pt x="1" y="120"/>
                  </a:cubicBezTo>
                  <a:cubicBezTo>
                    <a:pt x="1" y="191"/>
                    <a:pt x="60" y="251"/>
                    <a:pt x="132" y="251"/>
                  </a:cubicBezTo>
                  <a:lnTo>
                    <a:pt x="703" y="251"/>
                  </a:lnTo>
                  <a:cubicBezTo>
                    <a:pt x="763" y="251"/>
                    <a:pt x="822" y="191"/>
                    <a:pt x="822" y="120"/>
                  </a:cubicBezTo>
                  <a:cubicBezTo>
                    <a:pt x="822"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8" name="Google Shape;1668;p105"/>
            <p:cNvSpPr/>
            <p:nvPr/>
          </p:nvSpPr>
          <p:spPr>
            <a:xfrm>
              <a:off x="5436825" y="2871025"/>
              <a:ext cx="6725" cy="20850"/>
            </a:xfrm>
            <a:custGeom>
              <a:rect b="b" l="l" r="r" t="t"/>
              <a:pathLst>
                <a:path extrusionOk="0" h="834" w="269">
                  <a:moveTo>
                    <a:pt x="136" y="0"/>
                  </a:moveTo>
                  <a:cubicBezTo>
                    <a:pt x="69" y="0"/>
                    <a:pt x="1" y="48"/>
                    <a:pt x="7" y="143"/>
                  </a:cubicBezTo>
                  <a:lnTo>
                    <a:pt x="7" y="703"/>
                  </a:lnTo>
                  <a:cubicBezTo>
                    <a:pt x="7" y="774"/>
                    <a:pt x="66" y="834"/>
                    <a:pt x="138" y="834"/>
                  </a:cubicBezTo>
                  <a:cubicBezTo>
                    <a:pt x="209" y="834"/>
                    <a:pt x="257" y="774"/>
                    <a:pt x="257" y="703"/>
                  </a:cubicBezTo>
                  <a:lnTo>
                    <a:pt x="257" y="143"/>
                  </a:lnTo>
                  <a:cubicBezTo>
                    <a:pt x="269" y="48"/>
                    <a:pt x="203" y="0"/>
                    <a:pt x="136"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9" name="Google Shape;1669;p105"/>
            <p:cNvSpPr/>
            <p:nvPr/>
          </p:nvSpPr>
          <p:spPr>
            <a:xfrm>
              <a:off x="5436825" y="2903675"/>
              <a:ext cx="6725" cy="20950"/>
            </a:xfrm>
            <a:custGeom>
              <a:rect b="b" l="l" r="r" t="t"/>
              <a:pathLst>
                <a:path extrusionOk="0" h="838" w="269">
                  <a:moveTo>
                    <a:pt x="136" y="1"/>
                  </a:moveTo>
                  <a:cubicBezTo>
                    <a:pt x="69" y="1"/>
                    <a:pt x="1" y="46"/>
                    <a:pt x="7" y="135"/>
                  </a:cubicBezTo>
                  <a:lnTo>
                    <a:pt x="7" y="706"/>
                  </a:lnTo>
                  <a:cubicBezTo>
                    <a:pt x="7" y="778"/>
                    <a:pt x="66" y="837"/>
                    <a:pt x="138" y="837"/>
                  </a:cubicBezTo>
                  <a:cubicBezTo>
                    <a:pt x="209" y="837"/>
                    <a:pt x="257" y="778"/>
                    <a:pt x="257" y="706"/>
                  </a:cubicBezTo>
                  <a:lnTo>
                    <a:pt x="257" y="135"/>
                  </a:lnTo>
                  <a:cubicBezTo>
                    <a:pt x="269" y="46"/>
                    <a:pt x="203" y="1"/>
                    <a:pt x="13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0" name="Google Shape;1670;p105"/>
            <p:cNvSpPr/>
            <p:nvPr/>
          </p:nvSpPr>
          <p:spPr>
            <a:xfrm>
              <a:off x="3623650" y="2829350"/>
              <a:ext cx="22350" cy="6275"/>
            </a:xfrm>
            <a:custGeom>
              <a:rect b="b" l="l" r="r" t="t"/>
              <a:pathLst>
                <a:path extrusionOk="0" h="251" w="894">
                  <a:moveTo>
                    <a:pt x="167" y="0"/>
                  </a:moveTo>
                  <a:cubicBezTo>
                    <a:pt x="1" y="0"/>
                    <a:pt x="1" y="250"/>
                    <a:pt x="167" y="250"/>
                  </a:cubicBezTo>
                  <a:lnTo>
                    <a:pt x="739" y="250"/>
                  </a:lnTo>
                  <a:cubicBezTo>
                    <a:pt x="894" y="250"/>
                    <a:pt x="894"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1" name="Google Shape;1671;p105"/>
            <p:cNvSpPr/>
            <p:nvPr/>
          </p:nvSpPr>
          <p:spPr>
            <a:xfrm>
              <a:off x="3656400" y="2829350"/>
              <a:ext cx="22350" cy="6275"/>
            </a:xfrm>
            <a:custGeom>
              <a:rect b="b" l="l" r="r" t="t"/>
              <a:pathLst>
                <a:path extrusionOk="0" h="251" w="894">
                  <a:moveTo>
                    <a:pt x="167" y="0"/>
                  </a:moveTo>
                  <a:cubicBezTo>
                    <a:pt x="0" y="0"/>
                    <a:pt x="0" y="250"/>
                    <a:pt x="167" y="250"/>
                  </a:cubicBezTo>
                  <a:lnTo>
                    <a:pt x="739" y="250"/>
                  </a:lnTo>
                  <a:cubicBezTo>
                    <a:pt x="893" y="250"/>
                    <a:pt x="893"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2" name="Google Shape;1672;p105"/>
            <p:cNvSpPr/>
            <p:nvPr/>
          </p:nvSpPr>
          <p:spPr>
            <a:xfrm>
              <a:off x="3647775" y="2805525"/>
              <a:ext cx="6850" cy="20875"/>
            </a:xfrm>
            <a:custGeom>
              <a:rect b="b" l="l" r="r" t="t"/>
              <a:pathLst>
                <a:path extrusionOk="0" h="835" w="274">
                  <a:moveTo>
                    <a:pt x="137" y="1"/>
                  </a:moveTo>
                  <a:cubicBezTo>
                    <a:pt x="69" y="1"/>
                    <a:pt x="0" y="48"/>
                    <a:pt x="12" y="144"/>
                  </a:cubicBezTo>
                  <a:lnTo>
                    <a:pt x="12" y="703"/>
                  </a:lnTo>
                  <a:cubicBezTo>
                    <a:pt x="12" y="775"/>
                    <a:pt x="72" y="834"/>
                    <a:pt x="143" y="834"/>
                  </a:cubicBezTo>
                  <a:cubicBezTo>
                    <a:pt x="203" y="834"/>
                    <a:pt x="262" y="775"/>
                    <a:pt x="262" y="715"/>
                  </a:cubicBezTo>
                  <a:lnTo>
                    <a:pt x="262" y="144"/>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3" name="Google Shape;1673;p105"/>
            <p:cNvSpPr/>
            <p:nvPr/>
          </p:nvSpPr>
          <p:spPr>
            <a:xfrm>
              <a:off x="3647775" y="2838275"/>
              <a:ext cx="6850" cy="20850"/>
            </a:xfrm>
            <a:custGeom>
              <a:rect b="b" l="l" r="r" t="t"/>
              <a:pathLst>
                <a:path extrusionOk="0" h="834" w="274">
                  <a:moveTo>
                    <a:pt x="137" y="1"/>
                  </a:moveTo>
                  <a:cubicBezTo>
                    <a:pt x="69" y="1"/>
                    <a:pt x="0" y="48"/>
                    <a:pt x="12" y="143"/>
                  </a:cubicBezTo>
                  <a:lnTo>
                    <a:pt x="12" y="703"/>
                  </a:lnTo>
                  <a:cubicBezTo>
                    <a:pt x="12" y="774"/>
                    <a:pt x="72" y="834"/>
                    <a:pt x="143" y="834"/>
                  </a:cubicBezTo>
                  <a:cubicBezTo>
                    <a:pt x="203" y="834"/>
                    <a:pt x="262" y="774"/>
                    <a:pt x="262" y="703"/>
                  </a:cubicBezTo>
                  <a:lnTo>
                    <a:pt x="262" y="143"/>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4" name="Google Shape;1674;p105"/>
            <p:cNvSpPr/>
            <p:nvPr/>
          </p:nvSpPr>
          <p:spPr>
            <a:xfrm>
              <a:off x="2903025" y="2681700"/>
              <a:ext cx="20575" cy="6275"/>
            </a:xfrm>
            <a:custGeom>
              <a:rect b="b" l="l" r="r" t="t"/>
              <a:pathLst>
                <a:path extrusionOk="0" h="251" w="823">
                  <a:moveTo>
                    <a:pt x="132" y="1"/>
                  </a:moveTo>
                  <a:cubicBezTo>
                    <a:pt x="60" y="1"/>
                    <a:pt x="1" y="60"/>
                    <a:pt x="1" y="120"/>
                  </a:cubicBezTo>
                  <a:cubicBezTo>
                    <a:pt x="1" y="191"/>
                    <a:pt x="60" y="251"/>
                    <a:pt x="132" y="251"/>
                  </a:cubicBezTo>
                  <a:lnTo>
                    <a:pt x="691" y="251"/>
                  </a:lnTo>
                  <a:cubicBezTo>
                    <a:pt x="763" y="251"/>
                    <a:pt x="822" y="191"/>
                    <a:pt x="822" y="120"/>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5" name="Google Shape;1675;p105"/>
            <p:cNvSpPr/>
            <p:nvPr/>
          </p:nvSpPr>
          <p:spPr>
            <a:xfrm>
              <a:off x="2935775" y="2681700"/>
              <a:ext cx="20550" cy="6275"/>
            </a:xfrm>
            <a:custGeom>
              <a:rect b="b" l="l" r="r" t="t"/>
              <a:pathLst>
                <a:path extrusionOk="0" h="251" w="822">
                  <a:moveTo>
                    <a:pt x="119" y="1"/>
                  </a:moveTo>
                  <a:cubicBezTo>
                    <a:pt x="60" y="1"/>
                    <a:pt x="0" y="60"/>
                    <a:pt x="0" y="120"/>
                  </a:cubicBezTo>
                  <a:cubicBezTo>
                    <a:pt x="0" y="191"/>
                    <a:pt x="60" y="251"/>
                    <a:pt x="119" y="251"/>
                  </a:cubicBezTo>
                  <a:lnTo>
                    <a:pt x="691" y="251"/>
                  </a:lnTo>
                  <a:cubicBezTo>
                    <a:pt x="762" y="251"/>
                    <a:pt x="822" y="191"/>
                    <a:pt x="822" y="120"/>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6" name="Google Shape;1676;p105"/>
            <p:cNvSpPr/>
            <p:nvPr/>
          </p:nvSpPr>
          <p:spPr>
            <a:xfrm>
              <a:off x="2926550" y="2658200"/>
              <a:ext cx="6275" cy="20550"/>
            </a:xfrm>
            <a:custGeom>
              <a:rect b="b" l="l" r="r" t="t"/>
              <a:pathLst>
                <a:path extrusionOk="0" h="822" w="251">
                  <a:moveTo>
                    <a:pt x="119" y="0"/>
                  </a:moveTo>
                  <a:cubicBezTo>
                    <a:pt x="60" y="0"/>
                    <a:pt x="0" y="60"/>
                    <a:pt x="0" y="131"/>
                  </a:cubicBezTo>
                  <a:lnTo>
                    <a:pt x="0" y="691"/>
                  </a:lnTo>
                  <a:cubicBezTo>
                    <a:pt x="0" y="762"/>
                    <a:pt x="60" y="822"/>
                    <a:pt x="119" y="822"/>
                  </a:cubicBezTo>
                  <a:cubicBezTo>
                    <a:pt x="191" y="822"/>
                    <a:pt x="250" y="762"/>
                    <a:pt x="250" y="691"/>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7" name="Google Shape;1677;p105"/>
            <p:cNvSpPr/>
            <p:nvPr/>
          </p:nvSpPr>
          <p:spPr>
            <a:xfrm>
              <a:off x="2926550" y="2690925"/>
              <a:ext cx="6275" cy="20575"/>
            </a:xfrm>
            <a:custGeom>
              <a:rect b="b" l="l" r="r" t="t"/>
              <a:pathLst>
                <a:path extrusionOk="0" h="823" w="251">
                  <a:moveTo>
                    <a:pt x="119" y="1"/>
                  </a:moveTo>
                  <a:cubicBezTo>
                    <a:pt x="60" y="1"/>
                    <a:pt x="0" y="60"/>
                    <a:pt x="0" y="120"/>
                  </a:cubicBezTo>
                  <a:lnTo>
                    <a:pt x="0" y="692"/>
                  </a:lnTo>
                  <a:cubicBezTo>
                    <a:pt x="0" y="763"/>
                    <a:pt x="60" y="822"/>
                    <a:pt x="119" y="822"/>
                  </a:cubicBezTo>
                  <a:cubicBezTo>
                    <a:pt x="191" y="822"/>
                    <a:pt x="250" y="763"/>
                    <a:pt x="250" y="692"/>
                  </a:cubicBezTo>
                  <a:lnTo>
                    <a:pt x="250" y="120"/>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8" name="Google Shape;1678;p105"/>
            <p:cNvSpPr/>
            <p:nvPr/>
          </p:nvSpPr>
          <p:spPr>
            <a:xfrm>
              <a:off x="3409050" y="2611475"/>
              <a:ext cx="15200" cy="144075"/>
            </a:xfrm>
            <a:custGeom>
              <a:rect b="b" l="l" r="r" t="t"/>
              <a:pathLst>
                <a:path extrusionOk="0" h="5763" w="608">
                  <a:moveTo>
                    <a:pt x="0" y="0"/>
                  </a:moveTo>
                  <a:cubicBezTo>
                    <a:pt x="60" y="143"/>
                    <a:pt x="84" y="298"/>
                    <a:pt x="84" y="452"/>
                  </a:cubicBezTo>
                  <a:lnTo>
                    <a:pt x="84" y="5763"/>
                  </a:lnTo>
                  <a:lnTo>
                    <a:pt x="608" y="5763"/>
                  </a:lnTo>
                  <a:lnTo>
                    <a:pt x="608" y="452"/>
                  </a:lnTo>
                  <a:cubicBezTo>
                    <a:pt x="608" y="298"/>
                    <a:pt x="584" y="143"/>
                    <a:pt x="548"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9" name="Google Shape;1679;p105"/>
            <p:cNvSpPr/>
            <p:nvPr/>
          </p:nvSpPr>
          <p:spPr>
            <a:xfrm>
              <a:off x="3074775" y="2611475"/>
              <a:ext cx="15500" cy="304800"/>
            </a:xfrm>
            <a:custGeom>
              <a:rect b="b" l="l" r="r" t="t"/>
              <a:pathLst>
                <a:path extrusionOk="0" h="12192" w="620">
                  <a:moveTo>
                    <a:pt x="72" y="0"/>
                  </a:moveTo>
                  <a:cubicBezTo>
                    <a:pt x="36" y="143"/>
                    <a:pt x="12" y="286"/>
                    <a:pt x="12" y="441"/>
                  </a:cubicBezTo>
                  <a:lnTo>
                    <a:pt x="1" y="12192"/>
                  </a:lnTo>
                  <a:lnTo>
                    <a:pt x="524" y="12192"/>
                  </a:lnTo>
                  <a:lnTo>
                    <a:pt x="536" y="441"/>
                  </a:lnTo>
                  <a:cubicBezTo>
                    <a:pt x="536" y="286"/>
                    <a:pt x="572" y="143"/>
                    <a:pt x="620"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0" name="Google Shape;1680;p105"/>
            <p:cNvSpPr/>
            <p:nvPr/>
          </p:nvSpPr>
          <p:spPr>
            <a:xfrm>
              <a:off x="3373625" y="27073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1" name="Google Shape;1681;p105"/>
            <p:cNvSpPr/>
            <p:nvPr/>
          </p:nvSpPr>
          <p:spPr>
            <a:xfrm>
              <a:off x="3341475" y="2694200"/>
              <a:ext cx="133375" cy="114375"/>
            </a:xfrm>
            <a:custGeom>
              <a:rect b="b" l="l" r="r" t="t"/>
              <a:pathLst>
                <a:path extrusionOk="0" h="4575" w="5335">
                  <a:moveTo>
                    <a:pt x="3049" y="525"/>
                  </a:moveTo>
                  <a:cubicBezTo>
                    <a:pt x="4001" y="549"/>
                    <a:pt x="4763" y="1334"/>
                    <a:pt x="4763" y="2287"/>
                  </a:cubicBezTo>
                  <a:cubicBezTo>
                    <a:pt x="4763" y="3239"/>
                    <a:pt x="4001" y="4013"/>
                    <a:pt x="3049" y="4049"/>
                  </a:cubicBezTo>
                  <a:cubicBezTo>
                    <a:pt x="2096" y="4013"/>
                    <a:pt x="1346" y="3239"/>
                    <a:pt x="1346" y="2287"/>
                  </a:cubicBezTo>
                  <a:cubicBezTo>
                    <a:pt x="1346" y="1334"/>
                    <a:pt x="2096" y="549"/>
                    <a:pt x="3049" y="525"/>
                  </a:cubicBezTo>
                  <a:close/>
                  <a:moveTo>
                    <a:pt x="3049" y="1"/>
                  </a:moveTo>
                  <a:cubicBezTo>
                    <a:pt x="1013" y="1"/>
                    <a:pt x="1" y="2466"/>
                    <a:pt x="1441" y="3906"/>
                  </a:cubicBezTo>
                  <a:cubicBezTo>
                    <a:pt x="1903" y="4368"/>
                    <a:pt x="2472" y="4574"/>
                    <a:pt x="3032" y="4574"/>
                  </a:cubicBezTo>
                  <a:cubicBezTo>
                    <a:pt x="4205" y="4574"/>
                    <a:pt x="5335" y="3665"/>
                    <a:pt x="5335" y="2287"/>
                  </a:cubicBezTo>
                  <a:cubicBezTo>
                    <a:pt x="5335" y="1025"/>
                    <a:pt x="4311" y="1"/>
                    <a:pt x="3049" y="1"/>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2" name="Google Shape;1682;p105"/>
            <p:cNvSpPr/>
            <p:nvPr/>
          </p:nvSpPr>
          <p:spPr>
            <a:xfrm>
              <a:off x="4362450" y="2611475"/>
              <a:ext cx="13100" cy="264925"/>
            </a:xfrm>
            <a:custGeom>
              <a:rect b="b" l="l" r="r" t="t"/>
              <a:pathLst>
                <a:path extrusionOk="0" h="10597" w="524">
                  <a:moveTo>
                    <a:pt x="0" y="0"/>
                  </a:moveTo>
                  <a:lnTo>
                    <a:pt x="0" y="10597"/>
                  </a:lnTo>
                  <a:lnTo>
                    <a:pt x="524" y="10597"/>
                  </a:lnTo>
                  <a:lnTo>
                    <a:pt x="524" y="0"/>
                  </a:ln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3" name="Google Shape;1683;p105"/>
            <p:cNvSpPr/>
            <p:nvPr/>
          </p:nvSpPr>
          <p:spPr>
            <a:xfrm>
              <a:off x="4325225" y="2832325"/>
              <a:ext cx="87850" cy="87825"/>
            </a:xfrm>
            <a:custGeom>
              <a:rect b="b" l="l" r="r" t="t"/>
              <a:pathLst>
                <a:path extrusionOk="0" h="3513" w="3514">
                  <a:moveTo>
                    <a:pt x="1763" y="0"/>
                  </a:moveTo>
                  <a:cubicBezTo>
                    <a:pt x="787" y="0"/>
                    <a:pt x="1" y="786"/>
                    <a:pt x="1" y="1763"/>
                  </a:cubicBezTo>
                  <a:cubicBezTo>
                    <a:pt x="1" y="2727"/>
                    <a:pt x="787" y="3513"/>
                    <a:pt x="1763" y="3513"/>
                  </a:cubicBezTo>
                  <a:cubicBezTo>
                    <a:pt x="2727" y="3513"/>
                    <a:pt x="3513" y="2727"/>
                    <a:pt x="3513" y="1763"/>
                  </a:cubicBezTo>
                  <a:cubicBezTo>
                    <a:pt x="3513" y="786"/>
                    <a:pt x="2727"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4" name="Google Shape;1684;p105"/>
            <p:cNvSpPr/>
            <p:nvPr/>
          </p:nvSpPr>
          <p:spPr>
            <a:xfrm>
              <a:off x="4292775" y="2819225"/>
              <a:ext cx="133675" cy="114200"/>
            </a:xfrm>
            <a:custGeom>
              <a:rect b="b" l="l" r="r" t="t"/>
              <a:pathLst>
                <a:path extrusionOk="0" h="4568" w="5347">
                  <a:moveTo>
                    <a:pt x="3061" y="524"/>
                  </a:moveTo>
                  <a:cubicBezTo>
                    <a:pt x="4013" y="548"/>
                    <a:pt x="4763" y="1322"/>
                    <a:pt x="4763" y="2275"/>
                  </a:cubicBezTo>
                  <a:cubicBezTo>
                    <a:pt x="4763" y="3239"/>
                    <a:pt x="4013" y="4013"/>
                    <a:pt x="3061" y="4037"/>
                  </a:cubicBezTo>
                  <a:cubicBezTo>
                    <a:pt x="2108" y="4013"/>
                    <a:pt x="1346" y="3239"/>
                    <a:pt x="1346" y="2275"/>
                  </a:cubicBezTo>
                  <a:cubicBezTo>
                    <a:pt x="1346" y="1322"/>
                    <a:pt x="2108" y="548"/>
                    <a:pt x="3061" y="524"/>
                  </a:cubicBezTo>
                  <a:close/>
                  <a:moveTo>
                    <a:pt x="3061" y="1"/>
                  </a:moveTo>
                  <a:cubicBezTo>
                    <a:pt x="1025" y="1"/>
                    <a:pt x="1" y="2465"/>
                    <a:pt x="1442" y="3894"/>
                  </a:cubicBezTo>
                  <a:cubicBezTo>
                    <a:pt x="1907" y="4359"/>
                    <a:pt x="2479" y="4567"/>
                    <a:pt x="3041" y="4567"/>
                  </a:cubicBezTo>
                  <a:cubicBezTo>
                    <a:pt x="4217" y="4567"/>
                    <a:pt x="5347" y="3653"/>
                    <a:pt x="5347" y="2275"/>
                  </a:cubicBezTo>
                  <a:cubicBezTo>
                    <a:pt x="5335" y="1013"/>
                    <a:pt x="4323" y="1"/>
                    <a:pt x="3061" y="1"/>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5" name="Google Shape;1685;p105"/>
            <p:cNvSpPr/>
            <p:nvPr/>
          </p:nvSpPr>
          <p:spPr>
            <a:xfrm>
              <a:off x="7180950" y="2611475"/>
              <a:ext cx="197675" cy="315525"/>
            </a:xfrm>
            <a:custGeom>
              <a:rect b="b" l="l" r="r" t="t"/>
              <a:pathLst>
                <a:path extrusionOk="0" h="12621" w="7907">
                  <a:moveTo>
                    <a:pt x="0" y="0"/>
                  </a:moveTo>
                  <a:lnTo>
                    <a:pt x="12" y="7810"/>
                  </a:lnTo>
                  <a:cubicBezTo>
                    <a:pt x="12" y="8346"/>
                    <a:pt x="441" y="8775"/>
                    <a:pt x="965" y="8775"/>
                  </a:cubicBezTo>
                  <a:lnTo>
                    <a:pt x="3870" y="8775"/>
                  </a:lnTo>
                  <a:cubicBezTo>
                    <a:pt x="3881" y="8774"/>
                    <a:pt x="3892" y="8773"/>
                    <a:pt x="3903" y="8773"/>
                  </a:cubicBezTo>
                  <a:cubicBezTo>
                    <a:pt x="3999" y="8773"/>
                    <a:pt x="4093" y="8819"/>
                    <a:pt x="4167" y="8894"/>
                  </a:cubicBezTo>
                  <a:cubicBezTo>
                    <a:pt x="4251" y="8977"/>
                    <a:pt x="4298" y="9084"/>
                    <a:pt x="4298" y="9204"/>
                  </a:cubicBezTo>
                  <a:cubicBezTo>
                    <a:pt x="4298" y="9454"/>
                    <a:pt x="4287" y="10787"/>
                    <a:pt x="4275" y="11549"/>
                  </a:cubicBezTo>
                  <a:cubicBezTo>
                    <a:pt x="4275" y="12144"/>
                    <a:pt x="4739" y="12621"/>
                    <a:pt x="5334" y="12621"/>
                  </a:cubicBezTo>
                  <a:lnTo>
                    <a:pt x="7906" y="12621"/>
                  </a:lnTo>
                  <a:lnTo>
                    <a:pt x="7906" y="12097"/>
                  </a:lnTo>
                  <a:lnTo>
                    <a:pt x="5322" y="12097"/>
                  </a:lnTo>
                  <a:cubicBezTo>
                    <a:pt x="5025" y="12097"/>
                    <a:pt x="4787" y="11859"/>
                    <a:pt x="4787" y="11561"/>
                  </a:cubicBezTo>
                  <a:cubicBezTo>
                    <a:pt x="4799" y="10620"/>
                    <a:pt x="4810" y="9454"/>
                    <a:pt x="4810" y="9204"/>
                  </a:cubicBezTo>
                  <a:cubicBezTo>
                    <a:pt x="4810" y="8680"/>
                    <a:pt x="4382" y="8251"/>
                    <a:pt x="3858" y="8251"/>
                  </a:cubicBezTo>
                  <a:lnTo>
                    <a:pt x="965" y="8251"/>
                  </a:lnTo>
                  <a:cubicBezTo>
                    <a:pt x="727" y="8251"/>
                    <a:pt x="524" y="8049"/>
                    <a:pt x="524" y="7810"/>
                  </a:cubicBez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6" name="Google Shape;1686;p105"/>
            <p:cNvSpPr/>
            <p:nvPr/>
          </p:nvSpPr>
          <p:spPr>
            <a:xfrm>
              <a:off x="6682375" y="2611475"/>
              <a:ext cx="289050" cy="162525"/>
            </a:xfrm>
            <a:custGeom>
              <a:rect b="b" l="l" r="r" t="t"/>
              <a:pathLst>
                <a:path extrusionOk="0" h="6501" w="11562">
                  <a:moveTo>
                    <a:pt x="11037" y="0"/>
                  </a:moveTo>
                  <a:lnTo>
                    <a:pt x="11037" y="4762"/>
                  </a:lnTo>
                  <a:cubicBezTo>
                    <a:pt x="11037" y="5417"/>
                    <a:pt x="10514" y="5953"/>
                    <a:pt x="9847" y="5953"/>
                  </a:cubicBezTo>
                  <a:lnTo>
                    <a:pt x="0" y="5965"/>
                  </a:lnTo>
                  <a:lnTo>
                    <a:pt x="0" y="6501"/>
                  </a:lnTo>
                  <a:lnTo>
                    <a:pt x="9847" y="6477"/>
                  </a:lnTo>
                  <a:cubicBezTo>
                    <a:pt x="10799" y="6477"/>
                    <a:pt x="11561" y="5703"/>
                    <a:pt x="11561" y="4762"/>
                  </a:cubicBezTo>
                  <a:lnTo>
                    <a:pt x="11561"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7" name="Google Shape;1687;p105"/>
            <p:cNvSpPr/>
            <p:nvPr/>
          </p:nvSpPr>
          <p:spPr>
            <a:xfrm>
              <a:off x="6638325" y="2723375"/>
              <a:ext cx="88125" cy="88125"/>
            </a:xfrm>
            <a:custGeom>
              <a:rect b="b" l="l" r="r" t="t"/>
              <a:pathLst>
                <a:path extrusionOk="0" h="3525" w="3525">
                  <a:moveTo>
                    <a:pt x="1762" y="1"/>
                  </a:moveTo>
                  <a:cubicBezTo>
                    <a:pt x="786" y="1"/>
                    <a:pt x="0" y="787"/>
                    <a:pt x="0" y="1763"/>
                  </a:cubicBezTo>
                  <a:cubicBezTo>
                    <a:pt x="0" y="2739"/>
                    <a:pt x="786" y="3525"/>
                    <a:pt x="1762" y="3525"/>
                  </a:cubicBezTo>
                  <a:cubicBezTo>
                    <a:pt x="2739" y="3525"/>
                    <a:pt x="3524" y="2739"/>
                    <a:pt x="3524" y="1763"/>
                  </a:cubicBezTo>
                  <a:cubicBezTo>
                    <a:pt x="3524" y="787"/>
                    <a:pt x="2739"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8" name="Google Shape;1688;p105"/>
            <p:cNvSpPr/>
            <p:nvPr/>
          </p:nvSpPr>
          <p:spPr>
            <a:xfrm>
              <a:off x="6606175" y="2710275"/>
              <a:ext cx="133375" cy="114375"/>
            </a:xfrm>
            <a:custGeom>
              <a:rect b="b" l="l" r="r" t="t"/>
              <a:pathLst>
                <a:path extrusionOk="0" h="4575" w="5335">
                  <a:moveTo>
                    <a:pt x="3048" y="525"/>
                  </a:moveTo>
                  <a:cubicBezTo>
                    <a:pt x="4025" y="525"/>
                    <a:pt x="4810" y="1311"/>
                    <a:pt x="4810" y="2287"/>
                  </a:cubicBezTo>
                  <a:cubicBezTo>
                    <a:pt x="4810" y="3263"/>
                    <a:pt x="4025" y="4049"/>
                    <a:pt x="3048" y="4049"/>
                  </a:cubicBezTo>
                  <a:cubicBezTo>
                    <a:pt x="2072" y="4049"/>
                    <a:pt x="1286" y="3263"/>
                    <a:pt x="1286" y="2287"/>
                  </a:cubicBezTo>
                  <a:cubicBezTo>
                    <a:pt x="1286" y="1311"/>
                    <a:pt x="2072" y="525"/>
                    <a:pt x="3048" y="525"/>
                  </a:cubicBezTo>
                  <a:close/>
                  <a:moveTo>
                    <a:pt x="3048" y="1"/>
                  </a:moveTo>
                  <a:cubicBezTo>
                    <a:pt x="1012" y="1"/>
                    <a:pt x="0" y="2465"/>
                    <a:pt x="1441" y="3906"/>
                  </a:cubicBezTo>
                  <a:cubicBezTo>
                    <a:pt x="1906" y="4368"/>
                    <a:pt x="2477" y="4574"/>
                    <a:pt x="3037" y="4574"/>
                  </a:cubicBezTo>
                  <a:cubicBezTo>
                    <a:pt x="4210" y="4574"/>
                    <a:pt x="5334" y="3665"/>
                    <a:pt x="5334" y="2287"/>
                  </a:cubicBezTo>
                  <a:cubicBezTo>
                    <a:pt x="5334" y="1025"/>
                    <a:pt x="4310" y="1"/>
                    <a:pt x="3048" y="1"/>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9" name="Google Shape;1689;p105"/>
            <p:cNvSpPr/>
            <p:nvPr/>
          </p:nvSpPr>
          <p:spPr>
            <a:xfrm>
              <a:off x="5414650" y="2701350"/>
              <a:ext cx="406925" cy="264350"/>
            </a:xfrm>
            <a:custGeom>
              <a:rect b="b" l="l" r="r" t="t"/>
              <a:pathLst>
                <a:path extrusionOk="0" h="10574" w="16277">
                  <a:moveTo>
                    <a:pt x="1" y="1"/>
                  </a:moveTo>
                  <a:lnTo>
                    <a:pt x="1" y="525"/>
                  </a:lnTo>
                  <a:lnTo>
                    <a:pt x="7549" y="525"/>
                  </a:lnTo>
                  <a:cubicBezTo>
                    <a:pt x="8204" y="525"/>
                    <a:pt x="8740" y="1060"/>
                    <a:pt x="8740" y="1715"/>
                  </a:cubicBezTo>
                  <a:lnTo>
                    <a:pt x="8740" y="8549"/>
                  </a:lnTo>
                  <a:cubicBezTo>
                    <a:pt x="8740" y="9669"/>
                    <a:pt x="9645" y="10573"/>
                    <a:pt x="10764" y="10573"/>
                  </a:cubicBezTo>
                  <a:lnTo>
                    <a:pt x="16276" y="10573"/>
                  </a:lnTo>
                  <a:lnTo>
                    <a:pt x="16276" y="10050"/>
                  </a:lnTo>
                  <a:lnTo>
                    <a:pt x="10752" y="10050"/>
                  </a:lnTo>
                  <a:cubicBezTo>
                    <a:pt x="9930" y="10050"/>
                    <a:pt x="9252" y="9371"/>
                    <a:pt x="9252" y="8537"/>
                  </a:cubicBezTo>
                  <a:lnTo>
                    <a:pt x="9264" y="1715"/>
                  </a:lnTo>
                  <a:cubicBezTo>
                    <a:pt x="9264" y="763"/>
                    <a:pt x="8490" y="1"/>
                    <a:pt x="75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0" name="Google Shape;1690;p105"/>
            <p:cNvSpPr/>
            <p:nvPr/>
          </p:nvSpPr>
          <p:spPr>
            <a:xfrm>
              <a:off x="7099375" y="2876075"/>
              <a:ext cx="22575" cy="6325"/>
            </a:xfrm>
            <a:custGeom>
              <a:rect b="b" l="l" r="r" t="t"/>
              <a:pathLst>
                <a:path extrusionOk="0" h="253" w="903">
                  <a:moveTo>
                    <a:pt x="738" y="0"/>
                  </a:moveTo>
                  <a:cubicBezTo>
                    <a:pt x="734" y="0"/>
                    <a:pt x="731" y="0"/>
                    <a:pt x="727" y="1"/>
                  </a:cubicBezTo>
                  <a:lnTo>
                    <a:pt x="156" y="1"/>
                  </a:lnTo>
                  <a:cubicBezTo>
                    <a:pt x="1" y="24"/>
                    <a:pt x="1" y="239"/>
                    <a:pt x="156"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1" name="Google Shape;1691;p105"/>
            <p:cNvSpPr/>
            <p:nvPr/>
          </p:nvSpPr>
          <p:spPr>
            <a:xfrm>
              <a:off x="7132125" y="2876075"/>
              <a:ext cx="22550" cy="6325"/>
            </a:xfrm>
            <a:custGeom>
              <a:rect b="b" l="l" r="r" t="t"/>
              <a:pathLst>
                <a:path extrusionOk="0" h="253" w="902">
                  <a:moveTo>
                    <a:pt x="738" y="0"/>
                  </a:moveTo>
                  <a:cubicBezTo>
                    <a:pt x="734" y="0"/>
                    <a:pt x="731" y="0"/>
                    <a:pt x="727" y="1"/>
                  </a:cubicBezTo>
                  <a:lnTo>
                    <a:pt x="155" y="1"/>
                  </a:lnTo>
                  <a:cubicBezTo>
                    <a:pt x="1" y="24"/>
                    <a:pt x="1" y="239"/>
                    <a:pt x="155"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2" name="Google Shape;1692;p105"/>
            <p:cNvSpPr/>
            <p:nvPr/>
          </p:nvSpPr>
          <p:spPr>
            <a:xfrm>
              <a:off x="7123500" y="2852825"/>
              <a:ext cx="6275" cy="20300"/>
            </a:xfrm>
            <a:custGeom>
              <a:rect b="b" l="l" r="r" t="t"/>
              <a:pathLst>
                <a:path extrusionOk="0" h="812" w="251">
                  <a:moveTo>
                    <a:pt x="147" y="0"/>
                  </a:moveTo>
                  <a:cubicBezTo>
                    <a:pt x="142" y="0"/>
                    <a:pt x="137" y="1"/>
                    <a:pt x="131" y="2"/>
                  </a:cubicBezTo>
                  <a:cubicBezTo>
                    <a:pt x="60" y="2"/>
                    <a:pt x="0" y="50"/>
                    <a:pt x="0" y="121"/>
                  </a:cubicBezTo>
                  <a:lnTo>
                    <a:pt x="0" y="693"/>
                  </a:lnTo>
                  <a:cubicBezTo>
                    <a:pt x="0" y="764"/>
                    <a:pt x="60" y="812"/>
                    <a:pt x="131" y="812"/>
                  </a:cubicBezTo>
                  <a:cubicBezTo>
                    <a:pt x="191" y="812"/>
                    <a:pt x="250" y="764"/>
                    <a:pt x="250" y="693"/>
                  </a:cubicBezTo>
                  <a:lnTo>
                    <a:pt x="250" y="121"/>
                  </a:lnTo>
                  <a:cubicBezTo>
                    <a:pt x="250" y="56"/>
                    <a:pt x="201" y="0"/>
                    <a:pt x="14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3" name="Google Shape;1693;p105"/>
            <p:cNvSpPr/>
            <p:nvPr/>
          </p:nvSpPr>
          <p:spPr>
            <a:xfrm>
              <a:off x="7123500" y="288530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75"/>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4" name="Google Shape;1694;p105"/>
            <p:cNvSpPr/>
            <p:nvPr/>
          </p:nvSpPr>
          <p:spPr>
            <a:xfrm>
              <a:off x="6081400" y="2611475"/>
              <a:ext cx="13125" cy="253325"/>
            </a:xfrm>
            <a:custGeom>
              <a:rect b="b" l="l" r="r" t="t"/>
              <a:pathLst>
                <a:path extrusionOk="0" h="10133" w="525">
                  <a:moveTo>
                    <a:pt x="1" y="0"/>
                  </a:moveTo>
                  <a:lnTo>
                    <a:pt x="1" y="10132"/>
                  </a:lnTo>
                  <a:lnTo>
                    <a:pt x="524" y="10132"/>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5" name="Google Shape;1695;p105"/>
            <p:cNvSpPr/>
            <p:nvPr/>
          </p:nvSpPr>
          <p:spPr>
            <a:xfrm>
              <a:off x="6043600" y="2877275"/>
              <a:ext cx="88125" cy="88125"/>
            </a:xfrm>
            <a:custGeom>
              <a:rect b="b" l="l" r="r" t="t"/>
              <a:pathLst>
                <a:path extrusionOk="0" h="3525" w="3525">
                  <a:moveTo>
                    <a:pt x="1763" y="0"/>
                  </a:moveTo>
                  <a:cubicBezTo>
                    <a:pt x="798" y="0"/>
                    <a:pt x="1" y="786"/>
                    <a:pt x="1" y="1762"/>
                  </a:cubicBezTo>
                  <a:cubicBezTo>
                    <a:pt x="1" y="2727"/>
                    <a:pt x="798" y="3525"/>
                    <a:pt x="1763" y="3525"/>
                  </a:cubicBezTo>
                  <a:cubicBezTo>
                    <a:pt x="2739" y="3525"/>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6" name="Google Shape;1696;p105"/>
            <p:cNvSpPr/>
            <p:nvPr/>
          </p:nvSpPr>
          <p:spPr>
            <a:xfrm>
              <a:off x="6026325" y="2864175"/>
              <a:ext cx="124150" cy="114225"/>
            </a:xfrm>
            <a:custGeom>
              <a:rect b="b" l="l" r="r" t="t"/>
              <a:pathLst>
                <a:path extrusionOk="0" h="4569" w="4966">
                  <a:moveTo>
                    <a:pt x="2454" y="524"/>
                  </a:moveTo>
                  <a:cubicBezTo>
                    <a:pt x="3430" y="524"/>
                    <a:pt x="4216" y="1310"/>
                    <a:pt x="4216" y="2286"/>
                  </a:cubicBezTo>
                  <a:cubicBezTo>
                    <a:pt x="4216" y="3251"/>
                    <a:pt x="3430" y="4049"/>
                    <a:pt x="2454" y="4049"/>
                  </a:cubicBezTo>
                  <a:cubicBezTo>
                    <a:pt x="1489" y="4049"/>
                    <a:pt x="692" y="3251"/>
                    <a:pt x="692" y="2286"/>
                  </a:cubicBezTo>
                  <a:cubicBezTo>
                    <a:pt x="692" y="1310"/>
                    <a:pt x="1489" y="524"/>
                    <a:pt x="2454" y="524"/>
                  </a:cubicBezTo>
                  <a:close/>
                  <a:moveTo>
                    <a:pt x="2454" y="0"/>
                  </a:moveTo>
                  <a:cubicBezTo>
                    <a:pt x="1370" y="0"/>
                    <a:pt x="430" y="774"/>
                    <a:pt x="215" y="1834"/>
                  </a:cubicBezTo>
                  <a:cubicBezTo>
                    <a:pt x="1" y="2906"/>
                    <a:pt x="572" y="3977"/>
                    <a:pt x="1584" y="4394"/>
                  </a:cubicBezTo>
                  <a:cubicBezTo>
                    <a:pt x="1868" y="4512"/>
                    <a:pt x="2165" y="4569"/>
                    <a:pt x="2459" y="4569"/>
                  </a:cubicBezTo>
                  <a:cubicBezTo>
                    <a:pt x="3201" y="4569"/>
                    <a:pt x="3924" y="4205"/>
                    <a:pt x="4359" y="3548"/>
                  </a:cubicBezTo>
                  <a:cubicBezTo>
                    <a:pt x="4966" y="2644"/>
                    <a:pt x="4847" y="1441"/>
                    <a:pt x="4073" y="667"/>
                  </a:cubicBezTo>
                  <a:cubicBezTo>
                    <a:pt x="3644" y="239"/>
                    <a:pt x="3061" y="0"/>
                    <a:pt x="2454"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7" name="Google Shape;1697;p105"/>
            <p:cNvSpPr/>
            <p:nvPr/>
          </p:nvSpPr>
          <p:spPr>
            <a:xfrm>
              <a:off x="5862325" y="278737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74"/>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8" name="Google Shape;1698;p105"/>
            <p:cNvSpPr/>
            <p:nvPr/>
          </p:nvSpPr>
          <p:spPr>
            <a:xfrm>
              <a:off x="5862325" y="275462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63"/>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9" name="Google Shape;1699;p105"/>
            <p:cNvSpPr/>
            <p:nvPr/>
          </p:nvSpPr>
          <p:spPr>
            <a:xfrm>
              <a:off x="5869950" y="2778125"/>
              <a:ext cx="22475" cy="6325"/>
            </a:xfrm>
            <a:custGeom>
              <a:rect b="b" l="l" r="r" t="t"/>
              <a:pathLst>
                <a:path extrusionOk="0" h="253" w="899">
                  <a:moveTo>
                    <a:pt x="163" y="0"/>
                  </a:moveTo>
                  <a:cubicBezTo>
                    <a:pt x="0" y="0"/>
                    <a:pt x="0" y="253"/>
                    <a:pt x="163" y="253"/>
                  </a:cubicBezTo>
                  <a:cubicBezTo>
                    <a:pt x="169" y="253"/>
                    <a:pt x="176" y="252"/>
                    <a:pt x="184" y="252"/>
                  </a:cubicBezTo>
                  <a:lnTo>
                    <a:pt x="755" y="252"/>
                  </a:lnTo>
                  <a:cubicBezTo>
                    <a:pt x="898" y="240"/>
                    <a:pt x="898" y="13"/>
                    <a:pt x="755" y="1"/>
                  </a:cubicBezTo>
                  <a:lnTo>
                    <a:pt x="184" y="1"/>
                  </a:lnTo>
                  <a:cubicBezTo>
                    <a:pt x="176" y="1"/>
                    <a:pt x="169" y="0"/>
                    <a:pt x="16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0" name="Google Shape;1700;p105"/>
            <p:cNvSpPr/>
            <p:nvPr/>
          </p:nvSpPr>
          <p:spPr>
            <a:xfrm>
              <a:off x="5838225" y="2778150"/>
              <a:ext cx="21450" cy="6275"/>
            </a:xfrm>
            <a:custGeom>
              <a:rect b="b" l="l" r="r" t="t"/>
              <a:pathLst>
                <a:path extrusionOk="0" h="251" w="858">
                  <a:moveTo>
                    <a:pt x="143" y="0"/>
                  </a:moveTo>
                  <a:cubicBezTo>
                    <a:pt x="0" y="12"/>
                    <a:pt x="0" y="239"/>
                    <a:pt x="143" y="251"/>
                  </a:cubicBezTo>
                  <a:lnTo>
                    <a:pt x="715" y="251"/>
                  </a:lnTo>
                  <a:cubicBezTo>
                    <a:pt x="857" y="239"/>
                    <a:pt x="857" y="12"/>
                    <a:pt x="715"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1" name="Google Shape;1701;p105"/>
            <p:cNvSpPr/>
            <p:nvPr/>
          </p:nvSpPr>
          <p:spPr>
            <a:xfrm>
              <a:off x="6295125" y="2611475"/>
              <a:ext cx="110750" cy="206300"/>
            </a:xfrm>
            <a:custGeom>
              <a:rect b="b" l="l" r="r" t="t"/>
              <a:pathLst>
                <a:path extrusionOk="0" h="8252" w="4430">
                  <a:moveTo>
                    <a:pt x="12" y="0"/>
                  </a:moveTo>
                  <a:lnTo>
                    <a:pt x="0" y="1203"/>
                  </a:lnTo>
                  <a:cubicBezTo>
                    <a:pt x="0" y="2143"/>
                    <a:pt x="774" y="2917"/>
                    <a:pt x="1715" y="2917"/>
                  </a:cubicBezTo>
                  <a:lnTo>
                    <a:pt x="2691" y="2917"/>
                  </a:lnTo>
                  <a:cubicBezTo>
                    <a:pt x="3346" y="2917"/>
                    <a:pt x="3882" y="3453"/>
                    <a:pt x="3882" y="4108"/>
                  </a:cubicBezTo>
                  <a:lnTo>
                    <a:pt x="3906" y="8251"/>
                  </a:lnTo>
                  <a:lnTo>
                    <a:pt x="4429" y="8251"/>
                  </a:lnTo>
                  <a:lnTo>
                    <a:pt x="4406" y="4108"/>
                  </a:lnTo>
                  <a:cubicBezTo>
                    <a:pt x="4406" y="3155"/>
                    <a:pt x="3644" y="2393"/>
                    <a:pt x="2691" y="2393"/>
                  </a:cubicBezTo>
                  <a:lnTo>
                    <a:pt x="1727" y="2393"/>
                  </a:lnTo>
                  <a:cubicBezTo>
                    <a:pt x="1060" y="2393"/>
                    <a:pt x="536" y="1857"/>
                    <a:pt x="536" y="1203"/>
                  </a:cubicBezTo>
                  <a:lnTo>
                    <a:pt x="536" y="0"/>
                  </a:ln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2" name="Google Shape;1702;p105"/>
            <p:cNvSpPr/>
            <p:nvPr/>
          </p:nvSpPr>
          <p:spPr>
            <a:xfrm>
              <a:off x="6354950" y="2773675"/>
              <a:ext cx="88125" cy="87850"/>
            </a:xfrm>
            <a:custGeom>
              <a:rect b="b" l="l" r="r" t="t"/>
              <a:pathLst>
                <a:path extrusionOk="0" h="3514" w="3525">
                  <a:moveTo>
                    <a:pt x="1763" y="1"/>
                  </a:moveTo>
                  <a:cubicBezTo>
                    <a:pt x="798" y="1"/>
                    <a:pt x="0" y="787"/>
                    <a:pt x="0" y="1763"/>
                  </a:cubicBezTo>
                  <a:cubicBezTo>
                    <a:pt x="0" y="2727"/>
                    <a:pt x="798" y="3513"/>
                    <a:pt x="1763" y="3513"/>
                  </a:cubicBezTo>
                  <a:cubicBezTo>
                    <a:pt x="2739" y="3513"/>
                    <a:pt x="3525" y="2727"/>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3" name="Google Shape;1703;p105"/>
            <p:cNvSpPr/>
            <p:nvPr/>
          </p:nvSpPr>
          <p:spPr>
            <a:xfrm>
              <a:off x="6322800" y="2760575"/>
              <a:ext cx="133675" cy="114200"/>
            </a:xfrm>
            <a:custGeom>
              <a:rect b="b" l="l" r="r" t="t"/>
              <a:pathLst>
                <a:path extrusionOk="0" h="4568" w="5347">
                  <a:moveTo>
                    <a:pt x="3049" y="525"/>
                  </a:moveTo>
                  <a:cubicBezTo>
                    <a:pt x="4025" y="525"/>
                    <a:pt x="4811" y="1311"/>
                    <a:pt x="4811" y="2287"/>
                  </a:cubicBezTo>
                  <a:cubicBezTo>
                    <a:pt x="4811" y="3244"/>
                    <a:pt x="4036" y="4037"/>
                    <a:pt x="3070" y="4037"/>
                  </a:cubicBezTo>
                  <a:cubicBezTo>
                    <a:pt x="3063" y="4037"/>
                    <a:pt x="3056" y="4037"/>
                    <a:pt x="3049" y="4037"/>
                  </a:cubicBezTo>
                  <a:cubicBezTo>
                    <a:pt x="2084" y="4037"/>
                    <a:pt x="1298" y="3251"/>
                    <a:pt x="1298" y="2287"/>
                  </a:cubicBezTo>
                  <a:cubicBezTo>
                    <a:pt x="1298" y="1311"/>
                    <a:pt x="2084" y="525"/>
                    <a:pt x="3049" y="525"/>
                  </a:cubicBezTo>
                  <a:close/>
                  <a:moveTo>
                    <a:pt x="3070" y="1"/>
                  </a:moveTo>
                  <a:cubicBezTo>
                    <a:pt x="3063" y="1"/>
                    <a:pt x="3056" y="1"/>
                    <a:pt x="3049" y="1"/>
                  </a:cubicBezTo>
                  <a:cubicBezTo>
                    <a:pt x="1013" y="1"/>
                    <a:pt x="1" y="2466"/>
                    <a:pt x="1441" y="3894"/>
                  </a:cubicBezTo>
                  <a:cubicBezTo>
                    <a:pt x="1907" y="4360"/>
                    <a:pt x="2479" y="4568"/>
                    <a:pt x="3040" y="4568"/>
                  </a:cubicBezTo>
                  <a:cubicBezTo>
                    <a:pt x="4216" y="4568"/>
                    <a:pt x="5343" y="3653"/>
                    <a:pt x="5335" y="2275"/>
                  </a:cubicBezTo>
                  <a:cubicBezTo>
                    <a:pt x="5346" y="1020"/>
                    <a:pt x="4323" y="1"/>
                    <a:pt x="3070" y="1"/>
                  </a:cubicBez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4" name="Google Shape;1704;p105"/>
            <p:cNvSpPr/>
            <p:nvPr/>
          </p:nvSpPr>
          <p:spPr>
            <a:xfrm>
              <a:off x="6770775" y="2940075"/>
              <a:ext cx="607850" cy="115525"/>
            </a:xfrm>
            <a:custGeom>
              <a:rect b="b" l="l" r="r" t="t"/>
              <a:pathLst>
                <a:path extrusionOk="0" h="4621" w="24314">
                  <a:moveTo>
                    <a:pt x="10014" y="0"/>
                  </a:moveTo>
                  <a:lnTo>
                    <a:pt x="0" y="12"/>
                  </a:lnTo>
                  <a:lnTo>
                    <a:pt x="0" y="536"/>
                  </a:lnTo>
                  <a:lnTo>
                    <a:pt x="10002" y="524"/>
                  </a:lnTo>
                  <a:cubicBezTo>
                    <a:pt x="10668" y="524"/>
                    <a:pt x="11192" y="1060"/>
                    <a:pt x="11192" y="1715"/>
                  </a:cubicBezTo>
                  <a:lnTo>
                    <a:pt x="11192" y="2906"/>
                  </a:lnTo>
                  <a:cubicBezTo>
                    <a:pt x="11192" y="3858"/>
                    <a:pt x="11966" y="4620"/>
                    <a:pt x="12907" y="4620"/>
                  </a:cubicBezTo>
                  <a:lnTo>
                    <a:pt x="24313" y="4620"/>
                  </a:lnTo>
                  <a:lnTo>
                    <a:pt x="24313" y="4096"/>
                  </a:lnTo>
                  <a:lnTo>
                    <a:pt x="12907" y="4096"/>
                  </a:lnTo>
                  <a:cubicBezTo>
                    <a:pt x="12252" y="4096"/>
                    <a:pt x="11716" y="3560"/>
                    <a:pt x="11716" y="2906"/>
                  </a:cubicBezTo>
                  <a:lnTo>
                    <a:pt x="11716" y="1715"/>
                  </a:lnTo>
                  <a:cubicBezTo>
                    <a:pt x="11728" y="774"/>
                    <a:pt x="10954" y="0"/>
                    <a:pt x="10014"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5" name="Google Shape;1705;p105"/>
            <p:cNvSpPr/>
            <p:nvPr/>
          </p:nvSpPr>
          <p:spPr>
            <a:xfrm>
              <a:off x="6726425" y="2902875"/>
              <a:ext cx="88125" cy="87825"/>
            </a:xfrm>
            <a:custGeom>
              <a:rect b="b" l="l" r="r" t="t"/>
              <a:pathLst>
                <a:path extrusionOk="0" h="3513" w="3525">
                  <a:moveTo>
                    <a:pt x="1763" y="0"/>
                  </a:moveTo>
                  <a:cubicBezTo>
                    <a:pt x="786" y="0"/>
                    <a:pt x="0" y="786"/>
                    <a:pt x="0" y="1762"/>
                  </a:cubicBezTo>
                  <a:cubicBezTo>
                    <a:pt x="0"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6" name="Google Shape;1706;p105"/>
            <p:cNvSpPr/>
            <p:nvPr/>
          </p:nvSpPr>
          <p:spPr>
            <a:xfrm>
              <a:off x="6693975" y="2889775"/>
              <a:ext cx="133675" cy="114200"/>
            </a:xfrm>
            <a:custGeom>
              <a:rect b="b" l="l" r="r" t="t"/>
              <a:pathLst>
                <a:path extrusionOk="0" h="4568" w="5347">
                  <a:moveTo>
                    <a:pt x="3061" y="524"/>
                  </a:moveTo>
                  <a:cubicBezTo>
                    <a:pt x="4037" y="524"/>
                    <a:pt x="4823" y="1310"/>
                    <a:pt x="4823" y="2286"/>
                  </a:cubicBezTo>
                  <a:cubicBezTo>
                    <a:pt x="4823" y="3251"/>
                    <a:pt x="4037" y="4037"/>
                    <a:pt x="3061" y="4048"/>
                  </a:cubicBezTo>
                  <a:cubicBezTo>
                    <a:pt x="2084" y="4048"/>
                    <a:pt x="1298" y="3251"/>
                    <a:pt x="1298" y="2286"/>
                  </a:cubicBezTo>
                  <a:cubicBezTo>
                    <a:pt x="1298" y="1310"/>
                    <a:pt x="2084" y="524"/>
                    <a:pt x="3061" y="524"/>
                  </a:cubicBezTo>
                  <a:close/>
                  <a:moveTo>
                    <a:pt x="3061" y="0"/>
                  </a:moveTo>
                  <a:cubicBezTo>
                    <a:pt x="1025" y="0"/>
                    <a:pt x="1" y="2453"/>
                    <a:pt x="1441" y="3894"/>
                  </a:cubicBezTo>
                  <a:cubicBezTo>
                    <a:pt x="1907" y="4359"/>
                    <a:pt x="2479" y="4567"/>
                    <a:pt x="3040" y="4567"/>
                  </a:cubicBezTo>
                  <a:cubicBezTo>
                    <a:pt x="4217" y="4567"/>
                    <a:pt x="5347" y="3653"/>
                    <a:pt x="5347" y="2274"/>
                  </a:cubicBezTo>
                  <a:cubicBezTo>
                    <a:pt x="5335" y="1012"/>
                    <a:pt x="4311" y="0"/>
                    <a:pt x="3061"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7" name="Google Shape;1707;p105"/>
            <p:cNvSpPr/>
            <p:nvPr/>
          </p:nvSpPr>
          <p:spPr>
            <a:xfrm>
              <a:off x="5369700" y="2663850"/>
              <a:ext cx="88125" cy="88125"/>
            </a:xfrm>
            <a:custGeom>
              <a:rect b="b" l="l" r="r" t="t"/>
              <a:pathLst>
                <a:path extrusionOk="0" h="3525" w="3525">
                  <a:moveTo>
                    <a:pt x="1763" y="1"/>
                  </a:moveTo>
                  <a:cubicBezTo>
                    <a:pt x="798" y="1"/>
                    <a:pt x="1" y="786"/>
                    <a:pt x="1" y="1763"/>
                  </a:cubicBezTo>
                  <a:cubicBezTo>
                    <a:pt x="1" y="2727"/>
                    <a:pt x="798" y="3525"/>
                    <a:pt x="1763" y="3525"/>
                  </a:cubicBezTo>
                  <a:cubicBezTo>
                    <a:pt x="2739" y="3525"/>
                    <a:pt x="3525" y="2727"/>
                    <a:pt x="3525" y="1763"/>
                  </a:cubicBezTo>
                  <a:cubicBezTo>
                    <a:pt x="3525" y="786"/>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8" name="Google Shape;1708;p105"/>
            <p:cNvSpPr/>
            <p:nvPr/>
          </p:nvSpPr>
          <p:spPr>
            <a:xfrm>
              <a:off x="5337550" y="2650750"/>
              <a:ext cx="133375" cy="114200"/>
            </a:xfrm>
            <a:custGeom>
              <a:rect b="b" l="l" r="r" t="t"/>
              <a:pathLst>
                <a:path extrusionOk="0" h="4568" w="5335">
                  <a:moveTo>
                    <a:pt x="3049" y="525"/>
                  </a:moveTo>
                  <a:cubicBezTo>
                    <a:pt x="4025" y="525"/>
                    <a:pt x="4811" y="1310"/>
                    <a:pt x="4811" y="2287"/>
                  </a:cubicBezTo>
                  <a:cubicBezTo>
                    <a:pt x="4811" y="3251"/>
                    <a:pt x="4025" y="4049"/>
                    <a:pt x="3049" y="4049"/>
                  </a:cubicBezTo>
                  <a:cubicBezTo>
                    <a:pt x="2084" y="4049"/>
                    <a:pt x="1287" y="3251"/>
                    <a:pt x="1287" y="2287"/>
                  </a:cubicBezTo>
                  <a:cubicBezTo>
                    <a:pt x="1287" y="1310"/>
                    <a:pt x="2084" y="525"/>
                    <a:pt x="3049" y="525"/>
                  </a:cubicBezTo>
                  <a:close/>
                  <a:moveTo>
                    <a:pt x="3049" y="1"/>
                  </a:moveTo>
                  <a:cubicBezTo>
                    <a:pt x="1013" y="1"/>
                    <a:pt x="1" y="2465"/>
                    <a:pt x="1442" y="3894"/>
                  </a:cubicBezTo>
                  <a:cubicBezTo>
                    <a:pt x="1907" y="4360"/>
                    <a:pt x="2479" y="4568"/>
                    <a:pt x="3039" y="4568"/>
                  </a:cubicBezTo>
                  <a:cubicBezTo>
                    <a:pt x="4212" y="4568"/>
                    <a:pt x="5335" y="3656"/>
                    <a:pt x="5335" y="2287"/>
                  </a:cubicBezTo>
                  <a:cubicBezTo>
                    <a:pt x="5335" y="1025"/>
                    <a:pt x="4311" y="1"/>
                    <a:pt x="30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9" name="Google Shape;1709;p105"/>
            <p:cNvSpPr/>
            <p:nvPr/>
          </p:nvSpPr>
          <p:spPr>
            <a:xfrm>
              <a:off x="5777500" y="2915075"/>
              <a:ext cx="88125" cy="88125"/>
            </a:xfrm>
            <a:custGeom>
              <a:rect b="b" l="l" r="r" t="t"/>
              <a:pathLst>
                <a:path extrusionOk="0" h="3525" w="3525">
                  <a:moveTo>
                    <a:pt x="1762" y="0"/>
                  </a:moveTo>
                  <a:cubicBezTo>
                    <a:pt x="786" y="0"/>
                    <a:pt x="0" y="798"/>
                    <a:pt x="0" y="1762"/>
                  </a:cubicBezTo>
                  <a:cubicBezTo>
                    <a:pt x="0" y="2739"/>
                    <a:pt x="786" y="3525"/>
                    <a:pt x="1762" y="3525"/>
                  </a:cubicBezTo>
                  <a:cubicBezTo>
                    <a:pt x="2739" y="3525"/>
                    <a:pt x="3525" y="2739"/>
                    <a:pt x="3525" y="1762"/>
                  </a:cubicBezTo>
                  <a:cubicBezTo>
                    <a:pt x="3525" y="798"/>
                    <a:pt x="2739"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0" name="Google Shape;1710;p105"/>
            <p:cNvSpPr/>
            <p:nvPr/>
          </p:nvSpPr>
          <p:spPr>
            <a:xfrm>
              <a:off x="5753100" y="2901975"/>
              <a:ext cx="125625" cy="114425"/>
            </a:xfrm>
            <a:custGeom>
              <a:rect b="b" l="l" r="r" t="t"/>
              <a:pathLst>
                <a:path extrusionOk="0" h="4577" w="5025">
                  <a:moveTo>
                    <a:pt x="2738" y="524"/>
                  </a:moveTo>
                  <a:cubicBezTo>
                    <a:pt x="3715" y="524"/>
                    <a:pt x="4501" y="1322"/>
                    <a:pt x="4501" y="2286"/>
                  </a:cubicBezTo>
                  <a:cubicBezTo>
                    <a:pt x="4501" y="3263"/>
                    <a:pt x="3715" y="4049"/>
                    <a:pt x="2738" y="4049"/>
                  </a:cubicBezTo>
                  <a:cubicBezTo>
                    <a:pt x="1762" y="4049"/>
                    <a:pt x="976" y="3263"/>
                    <a:pt x="976" y="2286"/>
                  </a:cubicBezTo>
                  <a:cubicBezTo>
                    <a:pt x="976" y="1322"/>
                    <a:pt x="1762" y="524"/>
                    <a:pt x="2738" y="524"/>
                  </a:cubicBezTo>
                  <a:close/>
                  <a:moveTo>
                    <a:pt x="2738" y="0"/>
                  </a:moveTo>
                  <a:cubicBezTo>
                    <a:pt x="1107" y="0"/>
                    <a:pt x="0" y="1655"/>
                    <a:pt x="631" y="3168"/>
                  </a:cubicBezTo>
                  <a:cubicBezTo>
                    <a:pt x="1005" y="4075"/>
                    <a:pt x="1867" y="4577"/>
                    <a:pt x="2746" y="4577"/>
                  </a:cubicBezTo>
                  <a:cubicBezTo>
                    <a:pt x="3320" y="4577"/>
                    <a:pt x="3901" y="4362"/>
                    <a:pt x="4358" y="3906"/>
                  </a:cubicBezTo>
                  <a:cubicBezTo>
                    <a:pt x="4786" y="3477"/>
                    <a:pt x="5024" y="2894"/>
                    <a:pt x="5024" y="2286"/>
                  </a:cubicBezTo>
                  <a:cubicBezTo>
                    <a:pt x="5024" y="1024"/>
                    <a:pt x="4001" y="12"/>
                    <a:pt x="2738"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1" name="Google Shape;1711;p105"/>
            <p:cNvSpPr/>
            <p:nvPr/>
          </p:nvSpPr>
          <p:spPr>
            <a:xfrm>
              <a:off x="6504375" y="2909125"/>
              <a:ext cx="6275" cy="20550"/>
            </a:xfrm>
            <a:custGeom>
              <a:rect b="b" l="l" r="r" t="t"/>
              <a:pathLst>
                <a:path extrusionOk="0" h="822" w="251">
                  <a:moveTo>
                    <a:pt x="131" y="0"/>
                  </a:moveTo>
                  <a:cubicBezTo>
                    <a:pt x="60" y="0"/>
                    <a:pt x="0" y="60"/>
                    <a:pt x="0" y="131"/>
                  </a:cubicBezTo>
                  <a:lnTo>
                    <a:pt x="0" y="691"/>
                  </a:lnTo>
                  <a:cubicBezTo>
                    <a:pt x="0" y="762"/>
                    <a:pt x="60" y="822"/>
                    <a:pt x="131" y="822"/>
                  </a:cubicBezTo>
                  <a:cubicBezTo>
                    <a:pt x="191" y="822"/>
                    <a:pt x="250" y="762"/>
                    <a:pt x="250" y="691"/>
                  </a:cubicBezTo>
                  <a:lnTo>
                    <a:pt x="250" y="131"/>
                  </a:lnTo>
                  <a:cubicBezTo>
                    <a:pt x="250" y="60"/>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2" name="Google Shape;1712;p105"/>
            <p:cNvSpPr/>
            <p:nvPr/>
          </p:nvSpPr>
          <p:spPr>
            <a:xfrm>
              <a:off x="6504375" y="2941850"/>
              <a:ext cx="6275" cy="20575"/>
            </a:xfrm>
            <a:custGeom>
              <a:rect b="b" l="l" r="r" t="t"/>
              <a:pathLst>
                <a:path extrusionOk="0" h="823" w="251">
                  <a:moveTo>
                    <a:pt x="131" y="1"/>
                  </a:moveTo>
                  <a:cubicBezTo>
                    <a:pt x="60" y="1"/>
                    <a:pt x="0" y="60"/>
                    <a:pt x="0" y="120"/>
                  </a:cubicBezTo>
                  <a:lnTo>
                    <a:pt x="0" y="691"/>
                  </a:lnTo>
                  <a:cubicBezTo>
                    <a:pt x="0" y="763"/>
                    <a:pt x="60" y="822"/>
                    <a:pt x="131" y="822"/>
                  </a:cubicBezTo>
                  <a:cubicBezTo>
                    <a:pt x="191" y="822"/>
                    <a:pt x="250" y="763"/>
                    <a:pt x="250" y="691"/>
                  </a:cubicBezTo>
                  <a:lnTo>
                    <a:pt x="250" y="120"/>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3" name="Google Shape;1713;p105"/>
            <p:cNvSpPr/>
            <p:nvPr/>
          </p:nvSpPr>
          <p:spPr>
            <a:xfrm>
              <a:off x="6513600" y="2932625"/>
              <a:ext cx="20275" cy="6275"/>
            </a:xfrm>
            <a:custGeom>
              <a:rect b="b" l="l" r="r" t="t"/>
              <a:pathLst>
                <a:path extrusionOk="0" h="251" w="811">
                  <a:moveTo>
                    <a:pt x="120" y="1"/>
                  </a:moveTo>
                  <a:cubicBezTo>
                    <a:pt x="48" y="1"/>
                    <a:pt x="0" y="60"/>
                    <a:pt x="0" y="132"/>
                  </a:cubicBezTo>
                  <a:cubicBezTo>
                    <a:pt x="0" y="191"/>
                    <a:pt x="48" y="251"/>
                    <a:pt x="120" y="251"/>
                  </a:cubicBezTo>
                  <a:lnTo>
                    <a:pt x="691" y="251"/>
                  </a:lnTo>
                  <a:cubicBezTo>
                    <a:pt x="762" y="251"/>
                    <a:pt x="810" y="191"/>
                    <a:pt x="810" y="132"/>
                  </a:cubicBezTo>
                  <a:cubicBezTo>
                    <a:pt x="810"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4" name="Google Shape;1714;p105"/>
            <p:cNvSpPr/>
            <p:nvPr/>
          </p:nvSpPr>
          <p:spPr>
            <a:xfrm>
              <a:off x="6480850" y="2932625"/>
              <a:ext cx="20275" cy="6275"/>
            </a:xfrm>
            <a:custGeom>
              <a:rect b="b" l="l" r="r" t="t"/>
              <a:pathLst>
                <a:path extrusionOk="0" h="251" w="811">
                  <a:moveTo>
                    <a:pt x="120" y="1"/>
                  </a:moveTo>
                  <a:cubicBezTo>
                    <a:pt x="48" y="1"/>
                    <a:pt x="1" y="60"/>
                    <a:pt x="1" y="132"/>
                  </a:cubicBezTo>
                  <a:cubicBezTo>
                    <a:pt x="1" y="191"/>
                    <a:pt x="48" y="251"/>
                    <a:pt x="120" y="251"/>
                  </a:cubicBezTo>
                  <a:lnTo>
                    <a:pt x="691" y="251"/>
                  </a:lnTo>
                  <a:cubicBezTo>
                    <a:pt x="763" y="251"/>
                    <a:pt x="810" y="191"/>
                    <a:pt x="810" y="132"/>
                  </a:cubicBezTo>
                  <a:cubicBezTo>
                    <a:pt x="810"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5" name="Google Shape;1715;p105"/>
            <p:cNvSpPr/>
            <p:nvPr/>
          </p:nvSpPr>
          <p:spPr>
            <a:xfrm>
              <a:off x="3037275" y="28722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6" name="Google Shape;1716;p105"/>
            <p:cNvSpPr/>
            <p:nvPr/>
          </p:nvSpPr>
          <p:spPr>
            <a:xfrm>
              <a:off x="3019700" y="2859100"/>
              <a:ext cx="124150" cy="114375"/>
            </a:xfrm>
            <a:custGeom>
              <a:rect b="b" l="l" r="r" t="t"/>
              <a:pathLst>
                <a:path extrusionOk="0" h="4575" w="4966">
                  <a:moveTo>
                    <a:pt x="2466" y="525"/>
                  </a:moveTo>
                  <a:cubicBezTo>
                    <a:pt x="3442" y="525"/>
                    <a:pt x="4228" y="1311"/>
                    <a:pt x="4228" y="2287"/>
                  </a:cubicBezTo>
                  <a:cubicBezTo>
                    <a:pt x="4228" y="3263"/>
                    <a:pt x="3442" y="4049"/>
                    <a:pt x="2466" y="4049"/>
                  </a:cubicBezTo>
                  <a:cubicBezTo>
                    <a:pt x="1501" y="4049"/>
                    <a:pt x="703" y="3263"/>
                    <a:pt x="703" y="2287"/>
                  </a:cubicBezTo>
                  <a:cubicBezTo>
                    <a:pt x="703" y="1311"/>
                    <a:pt x="1501" y="525"/>
                    <a:pt x="2466" y="525"/>
                  </a:cubicBezTo>
                  <a:close/>
                  <a:moveTo>
                    <a:pt x="2466" y="1"/>
                  </a:moveTo>
                  <a:cubicBezTo>
                    <a:pt x="1382" y="1"/>
                    <a:pt x="441" y="763"/>
                    <a:pt x="215" y="1835"/>
                  </a:cubicBezTo>
                  <a:cubicBezTo>
                    <a:pt x="1" y="2906"/>
                    <a:pt x="572" y="3978"/>
                    <a:pt x="1584" y="4394"/>
                  </a:cubicBezTo>
                  <a:cubicBezTo>
                    <a:pt x="1870" y="4517"/>
                    <a:pt x="2168" y="4575"/>
                    <a:pt x="2463" y="4575"/>
                  </a:cubicBezTo>
                  <a:cubicBezTo>
                    <a:pt x="3204" y="4575"/>
                    <a:pt x="3924" y="4208"/>
                    <a:pt x="4359" y="3561"/>
                  </a:cubicBezTo>
                  <a:cubicBezTo>
                    <a:pt x="4966" y="2656"/>
                    <a:pt x="4847" y="1442"/>
                    <a:pt x="4085" y="680"/>
                  </a:cubicBezTo>
                  <a:cubicBezTo>
                    <a:pt x="3656" y="239"/>
                    <a:pt x="3073" y="1"/>
                    <a:pt x="2466" y="1"/>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7" name="Google Shape;1717;p105"/>
            <p:cNvSpPr/>
            <p:nvPr/>
          </p:nvSpPr>
          <p:spPr>
            <a:xfrm>
              <a:off x="3303675" y="2912400"/>
              <a:ext cx="20550" cy="6275"/>
            </a:xfrm>
            <a:custGeom>
              <a:rect b="b" l="l" r="r" t="t"/>
              <a:pathLst>
                <a:path extrusionOk="0" h="251" w="822">
                  <a:moveTo>
                    <a:pt x="120" y="0"/>
                  </a:moveTo>
                  <a:cubicBezTo>
                    <a:pt x="48" y="0"/>
                    <a:pt x="0" y="60"/>
                    <a:pt x="0" y="131"/>
                  </a:cubicBezTo>
                  <a:cubicBezTo>
                    <a:pt x="0" y="191"/>
                    <a:pt x="60" y="250"/>
                    <a:pt x="120" y="250"/>
                  </a:cubicBezTo>
                  <a:lnTo>
                    <a:pt x="691" y="250"/>
                  </a:lnTo>
                  <a:cubicBezTo>
                    <a:pt x="762" y="250"/>
                    <a:pt x="822" y="191"/>
                    <a:pt x="822" y="131"/>
                  </a:cubicBezTo>
                  <a:cubicBezTo>
                    <a:pt x="822" y="60"/>
                    <a:pt x="762"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8" name="Google Shape;1718;p105"/>
            <p:cNvSpPr/>
            <p:nvPr/>
          </p:nvSpPr>
          <p:spPr>
            <a:xfrm>
              <a:off x="3271225" y="2912400"/>
              <a:ext cx="20275" cy="6300"/>
            </a:xfrm>
            <a:custGeom>
              <a:rect b="b" l="l" r="r" t="t"/>
              <a:pathLst>
                <a:path extrusionOk="0" h="252" w="811">
                  <a:moveTo>
                    <a:pt x="120" y="0"/>
                  </a:moveTo>
                  <a:cubicBezTo>
                    <a:pt x="48" y="0"/>
                    <a:pt x="1" y="60"/>
                    <a:pt x="1" y="131"/>
                  </a:cubicBezTo>
                  <a:cubicBezTo>
                    <a:pt x="1" y="191"/>
                    <a:pt x="48" y="250"/>
                    <a:pt x="120" y="250"/>
                  </a:cubicBezTo>
                  <a:lnTo>
                    <a:pt x="679" y="250"/>
                  </a:lnTo>
                  <a:cubicBezTo>
                    <a:pt x="686" y="251"/>
                    <a:pt x="692" y="252"/>
                    <a:pt x="698" y="252"/>
                  </a:cubicBezTo>
                  <a:cubicBezTo>
                    <a:pt x="761" y="252"/>
                    <a:pt x="810" y="196"/>
                    <a:pt x="810" y="131"/>
                  </a:cubicBezTo>
                  <a:cubicBezTo>
                    <a:pt x="810"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9" name="Google Shape;1719;p105"/>
            <p:cNvSpPr/>
            <p:nvPr/>
          </p:nvSpPr>
          <p:spPr>
            <a:xfrm>
              <a:off x="3294450" y="2921625"/>
              <a:ext cx="6275" cy="20550"/>
            </a:xfrm>
            <a:custGeom>
              <a:rect b="b" l="l" r="r" t="t"/>
              <a:pathLst>
                <a:path extrusionOk="0" h="822" w="251">
                  <a:moveTo>
                    <a:pt x="119" y="0"/>
                  </a:moveTo>
                  <a:cubicBezTo>
                    <a:pt x="48" y="0"/>
                    <a:pt x="0" y="60"/>
                    <a:pt x="0" y="131"/>
                  </a:cubicBezTo>
                  <a:lnTo>
                    <a:pt x="0" y="703"/>
                  </a:lnTo>
                  <a:cubicBezTo>
                    <a:pt x="0" y="762"/>
                    <a:pt x="60" y="822"/>
                    <a:pt x="119" y="822"/>
                  </a:cubicBezTo>
                  <a:cubicBezTo>
                    <a:pt x="191" y="822"/>
                    <a:pt x="250" y="762"/>
                    <a:pt x="250" y="703"/>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0" name="Google Shape;1720;p105"/>
            <p:cNvSpPr/>
            <p:nvPr/>
          </p:nvSpPr>
          <p:spPr>
            <a:xfrm>
              <a:off x="3294450" y="2888875"/>
              <a:ext cx="6275" cy="20575"/>
            </a:xfrm>
            <a:custGeom>
              <a:rect b="b" l="l" r="r" t="t"/>
              <a:pathLst>
                <a:path extrusionOk="0" h="823" w="251">
                  <a:moveTo>
                    <a:pt x="119" y="1"/>
                  </a:moveTo>
                  <a:cubicBezTo>
                    <a:pt x="48" y="1"/>
                    <a:pt x="0" y="60"/>
                    <a:pt x="0" y="132"/>
                  </a:cubicBezTo>
                  <a:lnTo>
                    <a:pt x="0" y="703"/>
                  </a:lnTo>
                  <a:cubicBezTo>
                    <a:pt x="0" y="763"/>
                    <a:pt x="60" y="822"/>
                    <a:pt x="119" y="822"/>
                  </a:cubicBezTo>
                  <a:cubicBezTo>
                    <a:pt x="191" y="822"/>
                    <a:pt x="250" y="775"/>
                    <a:pt x="250" y="703"/>
                  </a:cubicBezTo>
                  <a:lnTo>
                    <a:pt x="250" y="132"/>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1" name="Google Shape;1721;p105"/>
            <p:cNvSpPr/>
            <p:nvPr/>
          </p:nvSpPr>
          <p:spPr>
            <a:xfrm>
              <a:off x="410450" y="2952275"/>
              <a:ext cx="21750" cy="6275"/>
            </a:xfrm>
            <a:custGeom>
              <a:rect b="b" l="l" r="r" t="t"/>
              <a:pathLst>
                <a:path extrusionOk="0" h="251" w="870">
                  <a:moveTo>
                    <a:pt x="144" y="1"/>
                  </a:moveTo>
                  <a:cubicBezTo>
                    <a:pt x="1" y="13"/>
                    <a:pt x="1" y="239"/>
                    <a:pt x="144" y="251"/>
                  </a:cubicBezTo>
                  <a:lnTo>
                    <a:pt x="715" y="251"/>
                  </a:lnTo>
                  <a:cubicBezTo>
                    <a:pt x="870" y="239"/>
                    <a:pt x="870" y="13"/>
                    <a:pt x="71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2" name="Google Shape;1722;p105"/>
            <p:cNvSpPr/>
            <p:nvPr/>
          </p:nvSpPr>
          <p:spPr>
            <a:xfrm>
              <a:off x="377725" y="2952275"/>
              <a:ext cx="21750" cy="6275"/>
            </a:xfrm>
            <a:custGeom>
              <a:rect b="b" l="l" r="r" t="t"/>
              <a:pathLst>
                <a:path extrusionOk="0" h="251" w="870">
                  <a:moveTo>
                    <a:pt x="155" y="1"/>
                  </a:moveTo>
                  <a:cubicBezTo>
                    <a:pt x="0" y="13"/>
                    <a:pt x="0" y="239"/>
                    <a:pt x="155" y="251"/>
                  </a:cubicBezTo>
                  <a:lnTo>
                    <a:pt x="726" y="251"/>
                  </a:lnTo>
                  <a:cubicBezTo>
                    <a:pt x="869" y="239"/>
                    <a:pt x="869" y="13"/>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3" name="Google Shape;1723;p105"/>
            <p:cNvSpPr/>
            <p:nvPr/>
          </p:nvSpPr>
          <p:spPr>
            <a:xfrm>
              <a:off x="401825" y="2961875"/>
              <a:ext cx="6275" cy="20200"/>
            </a:xfrm>
            <a:custGeom>
              <a:rect b="b" l="l" r="r" t="t"/>
              <a:pathLst>
                <a:path extrusionOk="0" h="808" w="251">
                  <a:moveTo>
                    <a:pt x="125" y="1"/>
                  </a:moveTo>
                  <a:cubicBezTo>
                    <a:pt x="66" y="1"/>
                    <a:pt x="6" y="39"/>
                    <a:pt x="0" y="117"/>
                  </a:cubicBezTo>
                  <a:lnTo>
                    <a:pt x="0" y="688"/>
                  </a:lnTo>
                  <a:cubicBezTo>
                    <a:pt x="0" y="748"/>
                    <a:pt x="60" y="807"/>
                    <a:pt x="120" y="807"/>
                  </a:cubicBezTo>
                  <a:cubicBezTo>
                    <a:pt x="191" y="807"/>
                    <a:pt x="250" y="748"/>
                    <a:pt x="250" y="688"/>
                  </a:cubicBezTo>
                  <a:lnTo>
                    <a:pt x="250" y="117"/>
                  </a:lnTo>
                  <a:cubicBezTo>
                    <a:pt x="245" y="39"/>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4" name="Google Shape;1724;p105"/>
            <p:cNvSpPr/>
            <p:nvPr/>
          </p:nvSpPr>
          <p:spPr>
            <a:xfrm>
              <a:off x="401825" y="2929125"/>
              <a:ext cx="6275" cy="20200"/>
            </a:xfrm>
            <a:custGeom>
              <a:rect b="b" l="l" r="r" t="t"/>
              <a:pathLst>
                <a:path extrusionOk="0" h="808" w="251">
                  <a:moveTo>
                    <a:pt x="125" y="1"/>
                  </a:moveTo>
                  <a:cubicBezTo>
                    <a:pt x="66" y="1"/>
                    <a:pt x="6" y="40"/>
                    <a:pt x="0" y="117"/>
                  </a:cubicBezTo>
                  <a:lnTo>
                    <a:pt x="0" y="689"/>
                  </a:lnTo>
                  <a:cubicBezTo>
                    <a:pt x="0" y="760"/>
                    <a:pt x="60" y="808"/>
                    <a:pt x="120" y="808"/>
                  </a:cubicBezTo>
                  <a:cubicBezTo>
                    <a:pt x="191" y="808"/>
                    <a:pt x="250" y="760"/>
                    <a:pt x="250" y="689"/>
                  </a:cubicBezTo>
                  <a:lnTo>
                    <a:pt x="250" y="117"/>
                  </a:lnTo>
                  <a:cubicBezTo>
                    <a:pt x="245" y="40"/>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5" name="Google Shape;1725;p105"/>
            <p:cNvSpPr/>
            <p:nvPr/>
          </p:nvSpPr>
          <p:spPr>
            <a:xfrm>
              <a:off x="1548400" y="3026400"/>
              <a:ext cx="6275" cy="20550"/>
            </a:xfrm>
            <a:custGeom>
              <a:rect b="b" l="l" r="r" t="t"/>
              <a:pathLst>
                <a:path extrusionOk="0" h="822" w="251">
                  <a:moveTo>
                    <a:pt x="131" y="0"/>
                  </a:moveTo>
                  <a:cubicBezTo>
                    <a:pt x="60" y="0"/>
                    <a:pt x="0" y="48"/>
                    <a:pt x="0" y="119"/>
                  </a:cubicBezTo>
                  <a:lnTo>
                    <a:pt x="0" y="691"/>
                  </a:lnTo>
                  <a:cubicBezTo>
                    <a:pt x="0" y="762"/>
                    <a:pt x="60" y="822"/>
                    <a:pt x="131" y="822"/>
                  </a:cubicBezTo>
                  <a:cubicBezTo>
                    <a:pt x="191" y="822"/>
                    <a:pt x="250" y="762"/>
                    <a:pt x="250" y="691"/>
                  </a:cubicBezTo>
                  <a:lnTo>
                    <a:pt x="250" y="119"/>
                  </a:lnTo>
                  <a:cubicBezTo>
                    <a:pt x="250" y="48"/>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6" name="Google Shape;1726;p105"/>
            <p:cNvSpPr/>
            <p:nvPr/>
          </p:nvSpPr>
          <p:spPr>
            <a:xfrm>
              <a:off x="1548400" y="299365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7" name="Google Shape;1727;p105"/>
            <p:cNvSpPr/>
            <p:nvPr/>
          </p:nvSpPr>
          <p:spPr>
            <a:xfrm>
              <a:off x="1524875" y="3017175"/>
              <a:ext cx="20575" cy="6275"/>
            </a:xfrm>
            <a:custGeom>
              <a:rect b="b" l="l" r="r" t="t"/>
              <a:pathLst>
                <a:path extrusionOk="0" h="251" w="823">
                  <a:moveTo>
                    <a:pt x="132" y="0"/>
                  </a:moveTo>
                  <a:cubicBezTo>
                    <a:pt x="60" y="0"/>
                    <a:pt x="1" y="60"/>
                    <a:pt x="1" y="131"/>
                  </a:cubicBezTo>
                  <a:cubicBezTo>
                    <a:pt x="1" y="191"/>
                    <a:pt x="60" y="250"/>
                    <a:pt x="132" y="250"/>
                  </a:cubicBezTo>
                  <a:lnTo>
                    <a:pt x="703" y="250"/>
                  </a:lnTo>
                  <a:cubicBezTo>
                    <a:pt x="763" y="250"/>
                    <a:pt x="822" y="191"/>
                    <a:pt x="822" y="131"/>
                  </a:cubicBezTo>
                  <a:cubicBezTo>
                    <a:pt x="822" y="60"/>
                    <a:pt x="763"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8" name="Google Shape;1728;p105"/>
            <p:cNvSpPr/>
            <p:nvPr/>
          </p:nvSpPr>
          <p:spPr>
            <a:xfrm>
              <a:off x="1557625" y="3017175"/>
              <a:ext cx="20550" cy="6275"/>
            </a:xfrm>
            <a:custGeom>
              <a:rect b="b" l="l" r="r" t="t"/>
              <a:pathLst>
                <a:path extrusionOk="0" h="251" w="822">
                  <a:moveTo>
                    <a:pt x="131" y="0"/>
                  </a:moveTo>
                  <a:cubicBezTo>
                    <a:pt x="60" y="0"/>
                    <a:pt x="0" y="60"/>
                    <a:pt x="0" y="131"/>
                  </a:cubicBezTo>
                  <a:cubicBezTo>
                    <a:pt x="0" y="191"/>
                    <a:pt x="60" y="250"/>
                    <a:pt x="131" y="250"/>
                  </a:cubicBezTo>
                  <a:lnTo>
                    <a:pt x="703" y="250"/>
                  </a:lnTo>
                  <a:cubicBezTo>
                    <a:pt x="762" y="250"/>
                    <a:pt x="822" y="191"/>
                    <a:pt x="822" y="131"/>
                  </a:cubicBezTo>
                  <a:cubicBezTo>
                    <a:pt x="822" y="60"/>
                    <a:pt x="762"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9" name="Google Shape;1729;p105"/>
            <p:cNvSpPr/>
            <p:nvPr/>
          </p:nvSpPr>
          <p:spPr>
            <a:xfrm>
              <a:off x="1648400" y="2611475"/>
              <a:ext cx="490275" cy="358975"/>
            </a:xfrm>
            <a:custGeom>
              <a:rect b="b" l="l" r="r" t="t"/>
              <a:pathLst>
                <a:path extrusionOk="0" h="14359" w="19611">
                  <a:moveTo>
                    <a:pt x="1" y="0"/>
                  </a:moveTo>
                  <a:lnTo>
                    <a:pt x="13" y="12656"/>
                  </a:lnTo>
                  <a:cubicBezTo>
                    <a:pt x="13" y="13597"/>
                    <a:pt x="787" y="14359"/>
                    <a:pt x="1727" y="14359"/>
                  </a:cubicBezTo>
                  <a:lnTo>
                    <a:pt x="19610" y="14347"/>
                  </a:lnTo>
                  <a:lnTo>
                    <a:pt x="19610" y="13823"/>
                  </a:lnTo>
                  <a:lnTo>
                    <a:pt x="1727" y="13847"/>
                  </a:lnTo>
                  <a:cubicBezTo>
                    <a:pt x="1072" y="13847"/>
                    <a:pt x="537" y="13311"/>
                    <a:pt x="537" y="12656"/>
                  </a:cubicBezTo>
                  <a:lnTo>
                    <a:pt x="525"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0" name="Google Shape;1730;p105"/>
            <p:cNvSpPr/>
            <p:nvPr/>
          </p:nvSpPr>
          <p:spPr>
            <a:xfrm>
              <a:off x="2094600" y="2919525"/>
              <a:ext cx="87825" cy="88150"/>
            </a:xfrm>
            <a:custGeom>
              <a:rect b="b" l="l" r="r" t="t"/>
              <a:pathLst>
                <a:path extrusionOk="0" h="3526" w="3513">
                  <a:moveTo>
                    <a:pt x="1762" y="1"/>
                  </a:moveTo>
                  <a:cubicBezTo>
                    <a:pt x="786" y="1"/>
                    <a:pt x="0" y="799"/>
                    <a:pt x="0" y="1763"/>
                  </a:cubicBezTo>
                  <a:cubicBezTo>
                    <a:pt x="0" y="2739"/>
                    <a:pt x="786" y="3525"/>
                    <a:pt x="1762" y="3525"/>
                  </a:cubicBezTo>
                  <a:cubicBezTo>
                    <a:pt x="2727" y="3525"/>
                    <a:pt x="3513" y="2739"/>
                    <a:pt x="3513" y="1763"/>
                  </a:cubicBezTo>
                  <a:cubicBezTo>
                    <a:pt x="3513" y="799"/>
                    <a:pt x="2727"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1" name="Google Shape;1731;p105"/>
            <p:cNvSpPr/>
            <p:nvPr/>
          </p:nvSpPr>
          <p:spPr>
            <a:xfrm>
              <a:off x="2062150" y="2906725"/>
              <a:ext cx="133675" cy="114200"/>
            </a:xfrm>
            <a:custGeom>
              <a:rect b="b" l="l" r="r" t="t"/>
              <a:pathLst>
                <a:path extrusionOk="0" h="4568" w="5347">
                  <a:moveTo>
                    <a:pt x="3060" y="525"/>
                  </a:moveTo>
                  <a:cubicBezTo>
                    <a:pt x="4025" y="525"/>
                    <a:pt x="4811" y="1311"/>
                    <a:pt x="4811" y="2275"/>
                  </a:cubicBezTo>
                  <a:cubicBezTo>
                    <a:pt x="4811" y="3251"/>
                    <a:pt x="4025" y="4037"/>
                    <a:pt x="3060" y="4037"/>
                  </a:cubicBezTo>
                  <a:cubicBezTo>
                    <a:pt x="2084" y="4037"/>
                    <a:pt x="1298" y="3251"/>
                    <a:pt x="1298" y="2275"/>
                  </a:cubicBezTo>
                  <a:cubicBezTo>
                    <a:pt x="1298" y="1311"/>
                    <a:pt x="2084" y="525"/>
                    <a:pt x="3060" y="525"/>
                  </a:cubicBezTo>
                  <a:close/>
                  <a:moveTo>
                    <a:pt x="3082" y="1"/>
                  </a:moveTo>
                  <a:cubicBezTo>
                    <a:pt x="3075" y="1"/>
                    <a:pt x="3068" y="1"/>
                    <a:pt x="3060" y="1"/>
                  </a:cubicBezTo>
                  <a:cubicBezTo>
                    <a:pt x="1024" y="1"/>
                    <a:pt x="1" y="2454"/>
                    <a:pt x="1441" y="3894"/>
                  </a:cubicBezTo>
                  <a:cubicBezTo>
                    <a:pt x="1907" y="4360"/>
                    <a:pt x="2479" y="4568"/>
                    <a:pt x="3040" y="4568"/>
                  </a:cubicBezTo>
                  <a:cubicBezTo>
                    <a:pt x="4217" y="4568"/>
                    <a:pt x="5346" y="3653"/>
                    <a:pt x="5346" y="2275"/>
                  </a:cubicBezTo>
                  <a:cubicBezTo>
                    <a:pt x="5346" y="1020"/>
                    <a:pt x="4334" y="1"/>
                    <a:pt x="3082" y="1"/>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2" name="Google Shape;1732;p105"/>
            <p:cNvSpPr/>
            <p:nvPr/>
          </p:nvSpPr>
          <p:spPr>
            <a:xfrm>
              <a:off x="1880875" y="2744225"/>
              <a:ext cx="918900" cy="109850"/>
            </a:xfrm>
            <a:custGeom>
              <a:rect b="b" l="l" r="r" t="t"/>
              <a:pathLst>
                <a:path extrusionOk="0" h="4394" w="36756">
                  <a:moveTo>
                    <a:pt x="22599" y="0"/>
                  </a:moveTo>
                  <a:lnTo>
                    <a:pt x="1" y="24"/>
                  </a:lnTo>
                  <a:lnTo>
                    <a:pt x="1" y="548"/>
                  </a:lnTo>
                  <a:lnTo>
                    <a:pt x="22599" y="524"/>
                  </a:lnTo>
                  <a:cubicBezTo>
                    <a:pt x="23254" y="524"/>
                    <a:pt x="23789" y="1060"/>
                    <a:pt x="23789" y="1715"/>
                  </a:cubicBezTo>
                  <a:lnTo>
                    <a:pt x="23789" y="2691"/>
                  </a:lnTo>
                  <a:cubicBezTo>
                    <a:pt x="23789" y="3632"/>
                    <a:pt x="24551" y="4394"/>
                    <a:pt x="25492" y="4394"/>
                  </a:cubicBezTo>
                  <a:lnTo>
                    <a:pt x="36755" y="4382"/>
                  </a:lnTo>
                  <a:lnTo>
                    <a:pt x="36755" y="3870"/>
                  </a:lnTo>
                  <a:lnTo>
                    <a:pt x="25492" y="3870"/>
                  </a:lnTo>
                  <a:cubicBezTo>
                    <a:pt x="24837" y="3870"/>
                    <a:pt x="24301" y="3346"/>
                    <a:pt x="24301" y="2679"/>
                  </a:cubicBezTo>
                  <a:lnTo>
                    <a:pt x="24301" y="1715"/>
                  </a:lnTo>
                  <a:cubicBezTo>
                    <a:pt x="24301" y="774"/>
                    <a:pt x="23539" y="12"/>
                    <a:pt x="22599"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3" name="Google Shape;1733;p105"/>
            <p:cNvSpPr/>
            <p:nvPr/>
          </p:nvSpPr>
          <p:spPr>
            <a:xfrm>
              <a:off x="2755975" y="2803150"/>
              <a:ext cx="87850" cy="88125"/>
            </a:xfrm>
            <a:custGeom>
              <a:rect b="b" l="l" r="r" t="t"/>
              <a:pathLst>
                <a:path extrusionOk="0" h="3525" w="3514">
                  <a:moveTo>
                    <a:pt x="1763" y="1"/>
                  </a:moveTo>
                  <a:cubicBezTo>
                    <a:pt x="787" y="1"/>
                    <a:pt x="1" y="798"/>
                    <a:pt x="1" y="1763"/>
                  </a:cubicBezTo>
                  <a:cubicBezTo>
                    <a:pt x="1" y="2739"/>
                    <a:pt x="787" y="3525"/>
                    <a:pt x="1763" y="3525"/>
                  </a:cubicBezTo>
                  <a:cubicBezTo>
                    <a:pt x="2728" y="3525"/>
                    <a:pt x="3513" y="2739"/>
                    <a:pt x="3513" y="1763"/>
                  </a:cubicBezTo>
                  <a:cubicBezTo>
                    <a:pt x="3513" y="798"/>
                    <a:pt x="2728"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4" name="Google Shape;1734;p105"/>
            <p:cNvSpPr/>
            <p:nvPr/>
          </p:nvSpPr>
          <p:spPr>
            <a:xfrm>
              <a:off x="2742900" y="2790050"/>
              <a:ext cx="133375" cy="114275"/>
            </a:xfrm>
            <a:custGeom>
              <a:rect b="b" l="l" r="r" t="t"/>
              <a:pathLst>
                <a:path extrusionOk="0" h="4571" w="5335">
                  <a:moveTo>
                    <a:pt x="2286" y="525"/>
                  </a:moveTo>
                  <a:cubicBezTo>
                    <a:pt x="3239" y="560"/>
                    <a:pt x="3989" y="1334"/>
                    <a:pt x="3989" y="2287"/>
                  </a:cubicBezTo>
                  <a:cubicBezTo>
                    <a:pt x="3989" y="3239"/>
                    <a:pt x="3239" y="4025"/>
                    <a:pt x="2286" y="4049"/>
                  </a:cubicBezTo>
                  <a:cubicBezTo>
                    <a:pt x="1322" y="4025"/>
                    <a:pt x="572" y="3239"/>
                    <a:pt x="572" y="2287"/>
                  </a:cubicBezTo>
                  <a:cubicBezTo>
                    <a:pt x="572" y="1334"/>
                    <a:pt x="1322" y="560"/>
                    <a:pt x="2286" y="525"/>
                  </a:cubicBezTo>
                  <a:close/>
                  <a:moveTo>
                    <a:pt x="2286" y="1"/>
                  </a:moveTo>
                  <a:lnTo>
                    <a:pt x="2286" y="13"/>
                  </a:lnTo>
                  <a:cubicBezTo>
                    <a:pt x="2279" y="13"/>
                    <a:pt x="2271" y="13"/>
                    <a:pt x="2264" y="13"/>
                  </a:cubicBezTo>
                  <a:cubicBezTo>
                    <a:pt x="1001" y="13"/>
                    <a:pt x="0" y="1032"/>
                    <a:pt x="0" y="2299"/>
                  </a:cubicBezTo>
                  <a:cubicBezTo>
                    <a:pt x="0" y="3666"/>
                    <a:pt x="1124" y="4571"/>
                    <a:pt x="2294" y="4571"/>
                  </a:cubicBezTo>
                  <a:cubicBezTo>
                    <a:pt x="2857" y="4571"/>
                    <a:pt x="3430" y="4362"/>
                    <a:pt x="3893" y="3894"/>
                  </a:cubicBezTo>
                  <a:cubicBezTo>
                    <a:pt x="5334" y="2453"/>
                    <a:pt x="4310" y="1"/>
                    <a:pt x="2286"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5" name="Google Shape;1735;p105"/>
            <p:cNvSpPr/>
            <p:nvPr/>
          </p:nvSpPr>
          <p:spPr>
            <a:xfrm>
              <a:off x="1836825" y="2707300"/>
              <a:ext cx="88125" cy="88150"/>
            </a:xfrm>
            <a:custGeom>
              <a:rect b="b" l="l" r="r" t="t"/>
              <a:pathLst>
                <a:path extrusionOk="0" h="3526" w="3525">
                  <a:moveTo>
                    <a:pt x="1763" y="1"/>
                  </a:moveTo>
                  <a:cubicBezTo>
                    <a:pt x="786" y="1"/>
                    <a:pt x="0" y="799"/>
                    <a:pt x="0" y="1763"/>
                  </a:cubicBezTo>
                  <a:cubicBezTo>
                    <a:pt x="0" y="2739"/>
                    <a:pt x="786" y="3525"/>
                    <a:pt x="1763" y="3525"/>
                  </a:cubicBezTo>
                  <a:cubicBezTo>
                    <a:pt x="2739" y="3525"/>
                    <a:pt x="3525" y="2739"/>
                    <a:pt x="3525" y="1763"/>
                  </a:cubicBezTo>
                  <a:cubicBezTo>
                    <a:pt x="3525" y="799"/>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6" name="Google Shape;1736;p105"/>
            <p:cNvSpPr/>
            <p:nvPr/>
          </p:nvSpPr>
          <p:spPr>
            <a:xfrm>
              <a:off x="1804375" y="2694200"/>
              <a:ext cx="133675" cy="114500"/>
            </a:xfrm>
            <a:custGeom>
              <a:rect b="b" l="l" r="r" t="t"/>
              <a:pathLst>
                <a:path extrusionOk="0" h="4580" w="5347">
                  <a:moveTo>
                    <a:pt x="3061" y="525"/>
                  </a:moveTo>
                  <a:cubicBezTo>
                    <a:pt x="4013" y="561"/>
                    <a:pt x="4775" y="1334"/>
                    <a:pt x="4775" y="2287"/>
                  </a:cubicBezTo>
                  <a:cubicBezTo>
                    <a:pt x="4775" y="3239"/>
                    <a:pt x="4013" y="4025"/>
                    <a:pt x="3061" y="4049"/>
                  </a:cubicBezTo>
                  <a:cubicBezTo>
                    <a:pt x="2108" y="4025"/>
                    <a:pt x="1346" y="3239"/>
                    <a:pt x="1346" y="2287"/>
                  </a:cubicBezTo>
                  <a:cubicBezTo>
                    <a:pt x="1346" y="1334"/>
                    <a:pt x="2108" y="561"/>
                    <a:pt x="3061" y="525"/>
                  </a:cubicBezTo>
                  <a:close/>
                  <a:moveTo>
                    <a:pt x="3061" y="1"/>
                  </a:moveTo>
                  <a:cubicBezTo>
                    <a:pt x="1025" y="1"/>
                    <a:pt x="1" y="2466"/>
                    <a:pt x="1441" y="3906"/>
                  </a:cubicBezTo>
                  <a:cubicBezTo>
                    <a:pt x="1907" y="4372"/>
                    <a:pt x="2479" y="4580"/>
                    <a:pt x="3040" y="4580"/>
                  </a:cubicBezTo>
                  <a:cubicBezTo>
                    <a:pt x="4217" y="4580"/>
                    <a:pt x="5347" y="3665"/>
                    <a:pt x="5347" y="2287"/>
                  </a:cubicBezTo>
                  <a:cubicBezTo>
                    <a:pt x="5335" y="1025"/>
                    <a:pt x="4323" y="1"/>
                    <a:pt x="3061"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7" name="Google Shape;1737;p105"/>
            <p:cNvSpPr/>
            <p:nvPr/>
          </p:nvSpPr>
          <p:spPr>
            <a:xfrm>
              <a:off x="1424575" y="2611475"/>
              <a:ext cx="13425" cy="220575"/>
            </a:xfrm>
            <a:custGeom>
              <a:rect b="b" l="l" r="r" t="t"/>
              <a:pathLst>
                <a:path extrusionOk="0" h="8823" w="537">
                  <a:moveTo>
                    <a:pt x="0" y="0"/>
                  </a:moveTo>
                  <a:lnTo>
                    <a:pt x="12" y="8823"/>
                  </a:lnTo>
                  <a:lnTo>
                    <a:pt x="536" y="8811"/>
                  </a:ln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8" name="Google Shape;1738;p105"/>
            <p:cNvSpPr/>
            <p:nvPr/>
          </p:nvSpPr>
          <p:spPr>
            <a:xfrm>
              <a:off x="1387375" y="2787675"/>
              <a:ext cx="88125" cy="88125"/>
            </a:xfrm>
            <a:custGeom>
              <a:rect b="b" l="l" r="r" t="t"/>
              <a:pathLst>
                <a:path extrusionOk="0" h="3525" w="3525">
                  <a:moveTo>
                    <a:pt x="1762" y="0"/>
                  </a:moveTo>
                  <a:cubicBezTo>
                    <a:pt x="786" y="0"/>
                    <a:pt x="0" y="798"/>
                    <a:pt x="0" y="1763"/>
                  </a:cubicBezTo>
                  <a:cubicBezTo>
                    <a:pt x="0" y="2739"/>
                    <a:pt x="786" y="3525"/>
                    <a:pt x="1762" y="3525"/>
                  </a:cubicBezTo>
                  <a:cubicBezTo>
                    <a:pt x="2727" y="3525"/>
                    <a:pt x="3524" y="2739"/>
                    <a:pt x="3524" y="1763"/>
                  </a:cubicBezTo>
                  <a:cubicBezTo>
                    <a:pt x="3524" y="798"/>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9" name="Google Shape;1739;p105"/>
            <p:cNvSpPr/>
            <p:nvPr/>
          </p:nvSpPr>
          <p:spPr>
            <a:xfrm>
              <a:off x="1354700" y="2774875"/>
              <a:ext cx="133600" cy="114200"/>
            </a:xfrm>
            <a:custGeom>
              <a:rect b="b" l="l" r="r" t="t"/>
              <a:pathLst>
                <a:path extrusionOk="0" h="4568" w="5344">
                  <a:moveTo>
                    <a:pt x="3069" y="524"/>
                  </a:moveTo>
                  <a:cubicBezTo>
                    <a:pt x="4034" y="524"/>
                    <a:pt x="4819" y="1310"/>
                    <a:pt x="4819" y="2275"/>
                  </a:cubicBezTo>
                  <a:cubicBezTo>
                    <a:pt x="4819" y="3251"/>
                    <a:pt x="4034" y="4037"/>
                    <a:pt x="3069" y="4037"/>
                  </a:cubicBezTo>
                  <a:cubicBezTo>
                    <a:pt x="2093" y="4037"/>
                    <a:pt x="1307" y="3251"/>
                    <a:pt x="1307" y="2275"/>
                  </a:cubicBezTo>
                  <a:cubicBezTo>
                    <a:pt x="1307" y="1310"/>
                    <a:pt x="2093" y="524"/>
                    <a:pt x="3069" y="524"/>
                  </a:cubicBezTo>
                  <a:close/>
                  <a:moveTo>
                    <a:pt x="3079" y="0"/>
                  </a:moveTo>
                  <a:cubicBezTo>
                    <a:pt x="3073" y="0"/>
                    <a:pt x="3067" y="0"/>
                    <a:pt x="3061" y="0"/>
                  </a:cubicBezTo>
                  <a:lnTo>
                    <a:pt x="3061" y="0"/>
                  </a:lnTo>
                  <a:cubicBezTo>
                    <a:pt x="3059" y="0"/>
                    <a:pt x="3057" y="0"/>
                    <a:pt x="3054" y="0"/>
                  </a:cubicBezTo>
                  <a:cubicBezTo>
                    <a:pt x="1016" y="0"/>
                    <a:pt x="1" y="2457"/>
                    <a:pt x="1438" y="3894"/>
                  </a:cubicBezTo>
                  <a:cubicBezTo>
                    <a:pt x="1903" y="4359"/>
                    <a:pt x="2476" y="4567"/>
                    <a:pt x="3037" y="4567"/>
                  </a:cubicBezTo>
                  <a:cubicBezTo>
                    <a:pt x="4214" y="4567"/>
                    <a:pt x="5343" y="3653"/>
                    <a:pt x="5343" y="2275"/>
                  </a:cubicBezTo>
                  <a:cubicBezTo>
                    <a:pt x="5343" y="1020"/>
                    <a:pt x="4331" y="0"/>
                    <a:pt x="3079"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0" name="Google Shape;1740;p105"/>
            <p:cNvSpPr/>
            <p:nvPr/>
          </p:nvSpPr>
          <p:spPr>
            <a:xfrm>
              <a:off x="643225" y="2611475"/>
              <a:ext cx="440850" cy="275050"/>
            </a:xfrm>
            <a:custGeom>
              <a:rect b="b" l="l" r="r" t="t"/>
              <a:pathLst>
                <a:path extrusionOk="0" h="11002" w="17634">
                  <a:moveTo>
                    <a:pt x="12" y="0"/>
                  </a:moveTo>
                  <a:lnTo>
                    <a:pt x="12" y="4739"/>
                  </a:lnTo>
                  <a:cubicBezTo>
                    <a:pt x="0" y="5536"/>
                    <a:pt x="643" y="6167"/>
                    <a:pt x="1441" y="6179"/>
                  </a:cubicBezTo>
                  <a:lnTo>
                    <a:pt x="4715" y="6179"/>
                  </a:lnTo>
                  <a:cubicBezTo>
                    <a:pt x="5215" y="6179"/>
                    <a:pt x="5620" y="6584"/>
                    <a:pt x="5620" y="7084"/>
                  </a:cubicBezTo>
                  <a:lnTo>
                    <a:pt x="5620" y="9573"/>
                  </a:lnTo>
                  <a:cubicBezTo>
                    <a:pt x="5620" y="10358"/>
                    <a:pt x="6263" y="11001"/>
                    <a:pt x="7049" y="11001"/>
                  </a:cubicBezTo>
                  <a:lnTo>
                    <a:pt x="17634" y="10989"/>
                  </a:lnTo>
                  <a:lnTo>
                    <a:pt x="17634" y="10477"/>
                  </a:lnTo>
                  <a:lnTo>
                    <a:pt x="7049" y="10477"/>
                  </a:lnTo>
                  <a:cubicBezTo>
                    <a:pt x="6549" y="10477"/>
                    <a:pt x="6144" y="10073"/>
                    <a:pt x="6144" y="9573"/>
                  </a:cubicBezTo>
                  <a:lnTo>
                    <a:pt x="6144" y="7084"/>
                  </a:lnTo>
                  <a:cubicBezTo>
                    <a:pt x="6144" y="6298"/>
                    <a:pt x="5501" y="5655"/>
                    <a:pt x="4715" y="5655"/>
                  </a:cubicBezTo>
                  <a:lnTo>
                    <a:pt x="1441" y="5655"/>
                  </a:lnTo>
                  <a:cubicBezTo>
                    <a:pt x="941" y="5655"/>
                    <a:pt x="536" y="5251"/>
                    <a:pt x="536" y="4751"/>
                  </a:cubicBezTo>
                  <a:lnTo>
                    <a:pt x="536" y="0"/>
                  </a:ln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1" name="Google Shape;1741;p105"/>
            <p:cNvSpPr/>
            <p:nvPr/>
          </p:nvSpPr>
          <p:spPr>
            <a:xfrm>
              <a:off x="1025125" y="2835900"/>
              <a:ext cx="88125" cy="88125"/>
            </a:xfrm>
            <a:custGeom>
              <a:rect b="b" l="l" r="r" t="t"/>
              <a:pathLst>
                <a:path extrusionOk="0" h="3525" w="3525">
                  <a:moveTo>
                    <a:pt x="1762" y="0"/>
                  </a:moveTo>
                  <a:cubicBezTo>
                    <a:pt x="786" y="0"/>
                    <a:pt x="0" y="786"/>
                    <a:pt x="0" y="1762"/>
                  </a:cubicBezTo>
                  <a:cubicBezTo>
                    <a:pt x="0" y="2739"/>
                    <a:pt x="786" y="3525"/>
                    <a:pt x="1762" y="3525"/>
                  </a:cubicBezTo>
                  <a:cubicBezTo>
                    <a:pt x="2727" y="3525"/>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2" name="Google Shape;1742;p105"/>
            <p:cNvSpPr/>
            <p:nvPr/>
          </p:nvSpPr>
          <p:spPr>
            <a:xfrm>
              <a:off x="992700" y="2822800"/>
              <a:ext cx="133650" cy="114350"/>
            </a:xfrm>
            <a:custGeom>
              <a:rect b="b" l="l" r="r" t="t"/>
              <a:pathLst>
                <a:path extrusionOk="0" h="4574" w="5346">
                  <a:moveTo>
                    <a:pt x="3047" y="0"/>
                  </a:moveTo>
                  <a:cubicBezTo>
                    <a:pt x="3049" y="0"/>
                    <a:pt x="3051" y="0"/>
                    <a:pt x="3053" y="0"/>
                  </a:cubicBezTo>
                  <a:lnTo>
                    <a:pt x="3053" y="0"/>
                  </a:lnTo>
                  <a:cubicBezTo>
                    <a:pt x="3055" y="0"/>
                    <a:pt x="3057" y="0"/>
                    <a:pt x="3059" y="0"/>
                  </a:cubicBezTo>
                  <a:close/>
                  <a:moveTo>
                    <a:pt x="3059" y="524"/>
                  </a:moveTo>
                  <a:cubicBezTo>
                    <a:pt x="4024" y="524"/>
                    <a:pt x="4809" y="1310"/>
                    <a:pt x="4809" y="2286"/>
                  </a:cubicBezTo>
                  <a:cubicBezTo>
                    <a:pt x="4809" y="3263"/>
                    <a:pt x="4024" y="4049"/>
                    <a:pt x="3059" y="4049"/>
                  </a:cubicBezTo>
                  <a:cubicBezTo>
                    <a:pt x="2083" y="4049"/>
                    <a:pt x="1297" y="3263"/>
                    <a:pt x="1297" y="2286"/>
                  </a:cubicBezTo>
                  <a:cubicBezTo>
                    <a:pt x="1297" y="1310"/>
                    <a:pt x="2083" y="524"/>
                    <a:pt x="3059" y="524"/>
                  </a:cubicBezTo>
                  <a:close/>
                  <a:moveTo>
                    <a:pt x="3053" y="0"/>
                  </a:moveTo>
                  <a:lnTo>
                    <a:pt x="3053" y="0"/>
                  </a:lnTo>
                  <a:cubicBezTo>
                    <a:pt x="1021" y="5"/>
                    <a:pt x="1" y="2466"/>
                    <a:pt x="1440" y="3906"/>
                  </a:cubicBezTo>
                  <a:cubicBezTo>
                    <a:pt x="1905" y="4367"/>
                    <a:pt x="2477" y="4574"/>
                    <a:pt x="3039" y="4574"/>
                  </a:cubicBezTo>
                  <a:cubicBezTo>
                    <a:pt x="4216" y="4574"/>
                    <a:pt x="5345" y="3665"/>
                    <a:pt x="5345" y="2286"/>
                  </a:cubicBezTo>
                  <a:cubicBezTo>
                    <a:pt x="5333" y="1026"/>
                    <a:pt x="4313" y="4"/>
                    <a:pt x="3053"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3" name="Google Shape;1743;p105"/>
            <p:cNvSpPr/>
            <p:nvPr/>
          </p:nvSpPr>
          <p:spPr>
            <a:xfrm>
              <a:off x="2355650" y="2611475"/>
              <a:ext cx="87825" cy="41675"/>
            </a:xfrm>
            <a:custGeom>
              <a:rect b="b" l="l" r="r" t="t"/>
              <a:pathLst>
                <a:path extrusionOk="0" h="1667" w="3513">
                  <a:moveTo>
                    <a:pt x="0" y="0"/>
                  </a:moveTo>
                  <a:cubicBezTo>
                    <a:pt x="48" y="941"/>
                    <a:pt x="834" y="1667"/>
                    <a:pt x="1774" y="1667"/>
                  </a:cubicBezTo>
                  <a:cubicBezTo>
                    <a:pt x="2703" y="1667"/>
                    <a:pt x="3465" y="929"/>
                    <a:pt x="351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4" name="Google Shape;1744;p105"/>
            <p:cNvSpPr/>
            <p:nvPr/>
          </p:nvSpPr>
          <p:spPr>
            <a:xfrm>
              <a:off x="2342550" y="2611475"/>
              <a:ext cx="114025" cy="54775"/>
            </a:xfrm>
            <a:custGeom>
              <a:rect b="b" l="l" r="r" t="t"/>
              <a:pathLst>
                <a:path extrusionOk="0" h="2191" w="4561">
                  <a:moveTo>
                    <a:pt x="0" y="0"/>
                  </a:moveTo>
                  <a:cubicBezTo>
                    <a:pt x="60" y="1226"/>
                    <a:pt x="1060" y="2191"/>
                    <a:pt x="2298" y="2191"/>
                  </a:cubicBezTo>
                  <a:cubicBezTo>
                    <a:pt x="2893" y="2191"/>
                    <a:pt x="3477" y="1953"/>
                    <a:pt x="3905" y="1524"/>
                  </a:cubicBezTo>
                  <a:cubicBezTo>
                    <a:pt x="4310" y="1119"/>
                    <a:pt x="4548" y="572"/>
                    <a:pt x="4560" y="0"/>
                  </a:cubicBezTo>
                  <a:lnTo>
                    <a:pt x="4036" y="0"/>
                  </a:lnTo>
                  <a:cubicBezTo>
                    <a:pt x="3989" y="929"/>
                    <a:pt x="3227" y="1667"/>
                    <a:pt x="2298" y="1667"/>
                  </a:cubicBezTo>
                  <a:cubicBezTo>
                    <a:pt x="1358" y="1667"/>
                    <a:pt x="572" y="941"/>
                    <a:pt x="524"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5" name="Google Shape;1745;p105"/>
            <p:cNvSpPr/>
            <p:nvPr/>
          </p:nvSpPr>
          <p:spPr>
            <a:xfrm>
              <a:off x="2069750" y="2649825"/>
              <a:ext cx="22500" cy="6350"/>
            </a:xfrm>
            <a:custGeom>
              <a:rect b="b" l="l" r="r" t="t"/>
              <a:pathLst>
                <a:path extrusionOk="0" h="254" w="900">
                  <a:moveTo>
                    <a:pt x="153" y="1"/>
                  </a:moveTo>
                  <a:cubicBezTo>
                    <a:pt x="1" y="1"/>
                    <a:pt x="1" y="253"/>
                    <a:pt x="153" y="253"/>
                  </a:cubicBezTo>
                  <a:cubicBezTo>
                    <a:pt x="159" y="253"/>
                    <a:pt x="166" y="253"/>
                    <a:pt x="173" y="252"/>
                  </a:cubicBezTo>
                  <a:lnTo>
                    <a:pt x="744" y="252"/>
                  </a:lnTo>
                  <a:cubicBezTo>
                    <a:pt x="899" y="240"/>
                    <a:pt x="899" y="14"/>
                    <a:pt x="744" y="2"/>
                  </a:cubicBezTo>
                  <a:lnTo>
                    <a:pt x="173" y="2"/>
                  </a:lnTo>
                  <a:cubicBezTo>
                    <a:pt x="166" y="1"/>
                    <a:pt x="159" y="1"/>
                    <a:pt x="15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6" name="Google Shape;1746;p105"/>
            <p:cNvSpPr/>
            <p:nvPr/>
          </p:nvSpPr>
          <p:spPr>
            <a:xfrm>
              <a:off x="2037025" y="2649825"/>
              <a:ext cx="22475" cy="6350"/>
            </a:xfrm>
            <a:custGeom>
              <a:rect b="b" l="l" r="r" t="t"/>
              <a:pathLst>
                <a:path extrusionOk="0" h="254" w="899">
                  <a:moveTo>
                    <a:pt x="163" y="1"/>
                  </a:moveTo>
                  <a:cubicBezTo>
                    <a:pt x="1" y="1"/>
                    <a:pt x="1" y="253"/>
                    <a:pt x="163" y="253"/>
                  </a:cubicBezTo>
                  <a:cubicBezTo>
                    <a:pt x="170" y="253"/>
                    <a:pt x="177" y="253"/>
                    <a:pt x="184" y="252"/>
                  </a:cubicBezTo>
                  <a:lnTo>
                    <a:pt x="744" y="252"/>
                  </a:lnTo>
                  <a:cubicBezTo>
                    <a:pt x="898" y="240"/>
                    <a:pt x="898" y="14"/>
                    <a:pt x="744" y="2"/>
                  </a:cubicBezTo>
                  <a:lnTo>
                    <a:pt x="184" y="2"/>
                  </a:lnTo>
                  <a:cubicBezTo>
                    <a:pt x="177" y="1"/>
                    <a:pt x="170" y="1"/>
                    <a:pt x="16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7" name="Google Shape;1747;p105"/>
            <p:cNvSpPr/>
            <p:nvPr/>
          </p:nvSpPr>
          <p:spPr>
            <a:xfrm>
              <a:off x="2061850" y="2659050"/>
              <a:ext cx="6275" cy="20300"/>
            </a:xfrm>
            <a:custGeom>
              <a:rect b="b" l="l" r="r" t="t"/>
              <a:pathLst>
                <a:path extrusionOk="0" h="812" w="251">
                  <a:moveTo>
                    <a:pt x="113" y="0"/>
                  </a:moveTo>
                  <a:cubicBezTo>
                    <a:pt x="50" y="0"/>
                    <a:pt x="1" y="56"/>
                    <a:pt x="1" y="121"/>
                  </a:cubicBezTo>
                  <a:lnTo>
                    <a:pt x="1" y="693"/>
                  </a:lnTo>
                  <a:cubicBezTo>
                    <a:pt x="1" y="764"/>
                    <a:pt x="60" y="812"/>
                    <a:pt x="132" y="812"/>
                  </a:cubicBezTo>
                  <a:cubicBezTo>
                    <a:pt x="191" y="812"/>
                    <a:pt x="251" y="764"/>
                    <a:pt x="251" y="693"/>
                  </a:cubicBezTo>
                  <a:lnTo>
                    <a:pt x="251" y="121"/>
                  </a:lnTo>
                  <a:cubicBezTo>
                    <a:pt x="251" y="50"/>
                    <a:pt x="191" y="2"/>
                    <a:pt x="132" y="2"/>
                  </a:cubicBez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8" name="Google Shape;1748;p105"/>
            <p:cNvSpPr/>
            <p:nvPr/>
          </p:nvSpPr>
          <p:spPr>
            <a:xfrm>
              <a:off x="2061850" y="2626350"/>
              <a:ext cx="6275" cy="20250"/>
            </a:xfrm>
            <a:custGeom>
              <a:rect b="b" l="l" r="r" t="t"/>
              <a:pathLst>
                <a:path extrusionOk="0" h="810" w="251">
                  <a:moveTo>
                    <a:pt x="132" y="0"/>
                  </a:moveTo>
                  <a:cubicBezTo>
                    <a:pt x="60" y="0"/>
                    <a:pt x="1" y="48"/>
                    <a:pt x="1" y="119"/>
                  </a:cubicBezTo>
                  <a:lnTo>
                    <a:pt x="1" y="691"/>
                  </a:lnTo>
                  <a:cubicBezTo>
                    <a:pt x="1" y="762"/>
                    <a:pt x="60" y="810"/>
                    <a:pt x="132" y="810"/>
                  </a:cubicBezTo>
                  <a:cubicBezTo>
                    <a:pt x="191" y="810"/>
                    <a:pt x="251" y="762"/>
                    <a:pt x="251" y="691"/>
                  </a:cubicBezTo>
                  <a:lnTo>
                    <a:pt x="251" y="119"/>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9" name="Google Shape;1749;p105"/>
            <p:cNvSpPr/>
            <p:nvPr/>
          </p:nvSpPr>
          <p:spPr>
            <a:xfrm>
              <a:off x="2345825" y="2984425"/>
              <a:ext cx="21750" cy="6275"/>
            </a:xfrm>
            <a:custGeom>
              <a:rect b="b" l="l" r="r" t="t"/>
              <a:pathLst>
                <a:path extrusionOk="0" h="251" w="870">
                  <a:moveTo>
                    <a:pt x="155" y="1"/>
                  </a:moveTo>
                  <a:cubicBezTo>
                    <a:pt x="0" y="24"/>
                    <a:pt x="0" y="239"/>
                    <a:pt x="155" y="251"/>
                  </a:cubicBezTo>
                  <a:lnTo>
                    <a:pt x="726" y="251"/>
                  </a:lnTo>
                  <a:cubicBezTo>
                    <a:pt x="869" y="239"/>
                    <a:pt x="869" y="24"/>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0" name="Google Shape;1750;p105"/>
            <p:cNvSpPr/>
            <p:nvPr/>
          </p:nvSpPr>
          <p:spPr>
            <a:xfrm>
              <a:off x="2313075" y="2984425"/>
              <a:ext cx="22550" cy="6300"/>
            </a:xfrm>
            <a:custGeom>
              <a:rect b="b" l="l" r="r" t="t"/>
              <a:pathLst>
                <a:path extrusionOk="0" h="252" w="902">
                  <a:moveTo>
                    <a:pt x="737" y="0"/>
                  </a:moveTo>
                  <a:cubicBezTo>
                    <a:pt x="734" y="0"/>
                    <a:pt x="730" y="0"/>
                    <a:pt x="727" y="1"/>
                  </a:cubicBezTo>
                  <a:lnTo>
                    <a:pt x="155" y="1"/>
                  </a:lnTo>
                  <a:cubicBezTo>
                    <a:pt x="0" y="24"/>
                    <a:pt x="0" y="239"/>
                    <a:pt x="155" y="251"/>
                  </a:cubicBezTo>
                  <a:lnTo>
                    <a:pt x="727" y="251"/>
                  </a:lnTo>
                  <a:cubicBezTo>
                    <a:pt x="734" y="251"/>
                    <a:pt x="741" y="252"/>
                    <a:pt x="747" y="252"/>
                  </a:cubicBezTo>
                  <a:cubicBezTo>
                    <a:pt x="902" y="252"/>
                    <a:pt x="898" y="0"/>
                    <a:pt x="73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1" name="Google Shape;1751;p105"/>
            <p:cNvSpPr/>
            <p:nvPr/>
          </p:nvSpPr>
          <p:spPr>
            <a:xfrm>
              <a:off x="2337175" y="2993650"/>
              <a:ext cx="6275" cy="20575"/>
            </a:xfrm>
            <a:custGeom>
              <a:rect b="b" l="l" r="r" t="t"/>
              <a:pathLst>
                <a:path extrusionOk="0" h="823" w="251">
                  <a:moveTo>
                    <a:pt x="132" y="1"/>
                  </a:moveTo>
                  <a:cubicBezTo>
                    <a:pt x="60" y="1"/>
                    <a:pt x="1" y="60"/>
                    <a:pt x="1" y="132"/>
                  </a:cubicBezTo>
                  <a:lnTo>
                    <a:pt x="1" y="703"/>
                  </a:lnTo>
                  <a:cubicBezTo>
                    <a:pt x="1" y="763"/>
                    <a:pt x="60" y="822"/>
                    <a:pt x="132" y="822"/>
                  </a:cubicBezTo>
                  <a:cubicBezTo>
                    <a:pt x="191" y="822"/>
                    <a:pt x="251" y="763"/>
                    <a:pt x="251" y="703"/>
                  </a:cubicBezTo>
                  <a:lnTo>
                    <a:pt x="251" y="132"/>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2" name="Google Shape;1752;p105"/>
            <p:cNvSpPr/>
            <p:nvPr/>
          </p:nvSpPr>
          <p:spPr>
            <a:xfrm>
              <a:off x="2337175" y="2961200"/>
              <a:ext cx="6275" cy="20275"/>
            </a:xfrm>
            <a:custGeom>
              <a:rect b="b" l="l" r="r" t="t"/>
              <a:pathLst>
                <a:path extrusionOk="0" h="811" w="251">
                  <a:moveTo>
                    <a:pt x="132" y="1"/>
                  </a:moveTo>
                  <a:cubicBezTo>
                    <a:pt x="60" y="1"/>
                    <a:pt x="1" y="48"/>
                    <a:pt x="1" y="120"/>
                  </a:cubicBezTo>
                  <a:lnTo>
                    <a:pt x="1" y="691"/>
                  </a:lnTo>
                  <a:cubicBezTo>
                    <a:pt x="1" y="751"/>
                    <a:pt x="60" y="810"/>
                    <a:pt x="132" y="810"/>
                  </a:cubicBezTo>
                  <a:cubicBezTo>
                    <a:pt x="191" y="810"/>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3" name="Google Shape;1753;p105"/>
            <p:cNvSpPr/>
            <p:nvPr/>
          </p:nvSpPr>
          <p:spPr>
            <a:xfrm>
              <a:off x="1243900" y="2666200"/>
              <a:ext cx="20550" cy="6000"/>
            </a:xfrm>
            <a:custGeom>
              <a:rect b="b" l="l" r="r" t="t"/>
              <a:pathLst>
                <a:path extrusionOk="0" h="240" w="822">
                  <a:moveTo>
                    <a:pt x="718" y="0"/>
                  </a:moveTo>
                  <a:cubicBezTo>
                    <a:pt x="713" y="0"/>
                    <a:pt x="708" y="1"/>
                    <a:pt x="703" y="2"/>
                  </a:cubicBezTo>
                  <a:lnTo>
                    <a:pt x="131" y="2"/>
                  </a:lnTo>
                  <a:cubicBezTo>
                    <a:pt x="60" y="2"/>
                    <a:pt x="0" y="49"/>
                    <a:pt x="0" y="121"/>
                  </a:cubicBezTo>
                  <a:cubicBezTo>
                    <a:pt x="0" y="192"/>
                    <a:pt x="60" y="240"/>
                    <a:pt x="131" y="240"/>
                  </a:cubicBezTo>
                  <a:lnTo>
                    <a:pt x="703" y="240"/>
                  </a:lnTo>
                  <a:cubicBezTo>
                    <a:pt x="762" y="240"/>
                    <a:pt x="822" y="192"/>
                    <a:pt x="822" y="121"/>
                  </a:cubicBezTo>
                  <a:cubicBezTo>
                    <a:pt x="822" y="56"/>
                    <a:pt x="772" y="0"/>
                    <a:pt x="71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4" name="Google Shape;1754;p105"/>
            <p:cNvSpPr/>
            <p:nvPr/>
          </p:nvSpPr>
          <p:spPr>
            <a:xfrm>
              <a:off x="1211150" y="2666200"/>
              <a:ext cx="20575" cy="6000"/>
            </a:xfrm>
            <a:custGeom>
              <a:rect b="b" l="l" r="r" t="t"/>
              <a:pathLst>
                <a:path extrusionOk="0" h="240" w="823">
                  <a:moveTo>
                    <a:pt x="113" y="0"/>
                  </a:moveTo>
                  <a:cubicBezTo>
                    <a:pt x="50" y="0"/>
                    <a:pt x="1" y="56"/>
                    <a:pt x="1" y="121"/>
                  </a:cubicBezTo>
                  <a:cubicBezTo>
                    <a:pt x="1" y="192"/>
                    <a:pt x="60" y="240"/>
                    <a:pt x="132" y="240"/>
                  </a:cubicBezTo>
                  <a:lnTo>
                    <a:pt x="703" y="240"/>
                  </a:lnTo>
                  <a:cubicBezTo>
                    <a:pt x="774" y="240"/>
                    <a:pt x="822" y="192"/>
                    <a:pt x="822" y="121"/>
                  </a:cubicBezTo>
                  <a:cubicBezTo>
                    <a:pt x="822" y="56"/>
                    <a:pt x="782" y="0"/>
                    <a:pt x="721" y="0"/>
                  </a:cubicBezTo>
                  <a:cubicBezTo>
                    <a:pt x="715" y="0"/>
                    <a:pt x="709" y="1"/>
                    <a:pt x="703" y="2"/>
                  </a:cubicBezTo>
                  <a:lnTo>
                    <a:pt x="132" y="2"/>
                  </a:ln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5" name="Google Shape;1755;p105"/>
            <p:cNvSpPr/>
            <p:nvPr/>
          </p:nvSpPr>
          <p:spPr>
            <a:xfrm>
              <a:off x="1234675" y="2675450"/>
              <a:ext cx="6275" cy="20275"/>
            </a:xfrm>
            <a:custGeom>
              <a:rect b="b" l="l" r="r" t="t"/>
              <a:pathLst>
                <a:path extrusionOk="0" h="811" w="251">
                  <a:moveTo>
                    <a:pt x="131" y="1"/>
                  </a:moveTo>
                  <a:cubicBezTo>
                    <a:pt x="60" y="1"/>
                    <a:pt x="0" y="48"/>
                    <a:pt x="0" y="120"/>
                  </a:cubicBezTo>
                  <a:lnTo>
                    <a:pt x="0" y="691"/>
                  </a:lnTo>
                  <a:cubicBezTo>
                    <a:pt x="0" y="763"/>
                    <a:pt x="60" y="810"/>
                    <a:pt x="131" y="810"/>
                  </a:cubicBezTo>
                  <a:cubicBezTo>
                    <a:pt x="191" y="810"/>
                    <a:pt x="250" y="763"/>
                    <a:pt x="250" y="691"/>
                  </a:cubicBezTo>
                  <a:lnTo>
                    <a:pt x="250" y="120"/>
                  </a:lnTo>
                  <a:cubicBezTo>
                    <a:pt x="250" y="48"/>
                    <a:pt x="203"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6" name="Google Shape;1756;p105"/>
            <p:cNvSpPr/>
            <p:nvPr/>
          </p:nvSpPr>
          <p:spPr>
            <a:xfrm>
              <a:off x="1234675" y="2642725"/>
              <a:ext cx="6275" cy="20250"/>
            </a:xfrm>
            <a:custGeom>
              <a:rect b="b" l="l" r="r" t="t"/>
              <a:pathLst>
                <a:path extrusionOk="0" h="810" w="251">
                  <a:moveTo>
                    <a:pt x="131" y="0"/>
                  </a:moveTo>
                  <a:cubicBezTo>
                    <a:pt x="60" y="0"/>
                    <a:pt x="0" y="48"/>
                    <a:pt x="0" y="119"/>
                  </a:cubicBezTo>
                  <a:lnTo>
                    <a:pt x="0" y="691"/>
                  </a:lnTo>
                  <a:cubicBezTo>
                    <a:pt x="0" y="762"/>
                    <a:pt x="60" y="810"/>
                    <a:pt x="131" y="810"/>
                  </a:cubicBezTo>
                  <a:cubicBezTo>
                    <a:pt x="203" y="810"/>
                    <a:pt x="250" y="750"/>
                    <a:pt x="250" y="691"/>
                  </a:cubicBezTo>
                  <a:lnTo>
                    <a:pt x="250" y="119"/>
                  </a:lnTo>
                  <a:cubicBezTo>
                    <a:pt x="250" y="48"/>
                    <a:pt x="203"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7" name="Google Shape;1757;p105"/>
            <p:cNvSpPr/>
            <p:nvPr/>
          </p:nvSpPr>
          <p:spPr>
            <a:xfrm>
              <a:off x="1236150" y="2912400"/>
              <a:ext cx="20575" cy="6275"/>
            </a:xfrm>
            <a:custGeom>
              <a:rect b="b" l="l" r="r" t="t"/>
              <a:pathLst>
                <a:path extrusionOk="0" h="251" w="823">
                  <a:moveTo>
                    <a:pt x="120" y="0"/>
                  </a:moveTo>
                  <a:cubicBezTo>
                    <a:pt x="48" y="0"/>
                    <a:pt x="1" y="60"/>
                    <a:pt x="1" y="131"/>
                  </a:cubicBezTo>
                  <a:cubicBezTo>
                    <a:pt x="1" y="191"/>
                    <a:pt x="60" y="250"/>
                    <a:pt x="120" y="250"/>
                  </a:cubicBezTo>
                  <a:lnTo>
                    <a:pt x="691" y="250"/>
                  </a:lnTo>
                  <a:cubicBezTo>
                    <a:pt x="763" y="250"/>
                    <a:pt x="822" y="203"/>
                    <a:pt x="822" y="131"/>
                  </a:cubicBezTo>
                  <a:cubicBezTo>
                    <a:pt x="822"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8" name="Google Shape;1758;p105"/>
            <p:cNvSpPr/>
            <p:nvPr/>
          </p:nvSpPr>
          <p:spPr>
            <a:xfrm>
              <a:off x="1203400" y="2912400"/>
              <a:ext cx="20575" cy="6275"/>
            </a:xfrm>
            <a:custGeom>
              <a:rect b="b" l="l" r="r" t="t"/>
              <a:pathLst>
                <a:path extrusionOk="0" h="251" w="823">
                  <a:moveTo>
                    <a:pt x="120" y="0"/>
                  </a:moveTo>
                  <a:cubicBezTo>
                    <a:pt x="61" y="0"/>
                    <a:pt x="1" y="60"/>
                    <a:pt x="1" y="131"/>
                  </a:cubicBezTo>
                  <a:cubicBezTo>
                    <a:pt x="1" y="203"/>
                    <a:pt x="61" y="250"/>
                    <a:pt x="120" y="250"/>
                  </a:cubicBezTo>
                  <a:lnTo>
                    <a:pt x="692" y="250"/>
                  </a:lnTo>
                  <a:cubicBezTo>
                    <a:pt x="763" y="250"/>
                    <a:pt x="823" y="203"/>
                    <a:pt x="823" y="131"/>
                  </a:cubicBezTo>
                  <a:cubicBezTo>
                    <a:pt x="823" y="60"/>
                    <a:pt x="763" y="0"/>
                    <a:pt x="69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9" name="Google Shape;1759;p105"/>
            <p:cNvSpPr/>
            <p:nvPr/>
          </p:nvSpPr>
          <p:spPr>
            <a:xfrm>
              <a:off x="1226925" y="2921625"/>
              <a:ext cx="6275" cy="20550"/>
            </a:xfrm>
            <a:custGeom>
              <a:rect b="b" l="l" r="r" t="t"/>
              <a:pathLst>
                <a:path extrusionOk="0" h="822" w="251">
                  <a:moveTo>
                    <a:pt x="120" y="0"/>
                  </a:moveTo>
                  <a:cubicBezTo>
                    <a:pt x="48" y="0"/>
                    <a:pt x="1" y="60"/>
                    <a:pt x="1" y="131"/>
                  </a:cubicBezTo>
                  <a:lnTo>
                    <a:pt x="1" y="703"/>
                  </a:lnTo>
                  <a:cubicBezTo>
                    <a:pt x="1" y="762"/>
                    <a:pt x="60" y="822"/>
                    <a:pt x="120" y="822"/>
                  </a:cubicBezTo>
                  <a:cubicBezTo>
                    <a:pt x="191" y="822"/>
                    <a:pt x="251" y="762"/>
                    <a:pt x="251" y="703"/>
                  </a:cubicBezTo>
                  <a:lnTo>
                    <a:pt x="251" y="131"/>
                  </a:lnTo>
                  <a:cubicBezTo>
                    <a:pt x="251" y="60"/>
                    <a:pt x="191" y="0"/>
                    <a:pt x="120"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0" name="Google Shape;1760;p105"/>
            <p:cNvSpPr/>
            <p:nvPr/>
          </p:nvSpPr>
          <p:spPr>
            <a:xfrm>
              <a:off x="1226925" y="2888875"/>
              <a:ext cx="6275" cy="20575"/>
            </a:xfrm>
            <a:custGeom>
              <a:rect b="b" l="l" r="r" t="t"/>
              <a:pathLst>
                <a:path extrusionOk="0" h="823" w="251">
                  <a:moveTo>
                    <a:pt x="120" y="1"/>
                  </a:moveTo>
                  <a:cubicBezTo>
                    <a:pt x="48" y="1"/>
                    <a:pt x="1" y="60"/>
                    <a:pt x="1" y="132"/>
                  </a:cubicBezTo>
                  <a:lnTo>
                    <a:pt x="1" y="703"/>
                  </a:lnTo>
                  <a:cubicBezTo>
                    <a:pt x="1" y="763"/>
                    <a:pt x="60" y="822"/>
                    <a:pt x="120" y="822"/>
                  </a:cubicBezTo>
                  <a:cubicBezTo>
                    <a:pt x="191" y="822"/>
                    <a:pt x="251" y="775"/>
                    <a:pt x="251" y="703"/>
                  </a:cubicBezTo>
                  <a:lnTo>
                    <a:pt x="251" y="132"/>
                  </a:lnTo>
                  <a:cubicBezTo>
                    <a:pt x="251"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1" name="Google Shape;1761;p105"/>
            <p:cNvSpPr/>
            <p:nvPr/>
          </p:nvSpPr>
          <p:spPr>
            <a:xfrm>
              <a:off x="354500" y="2611475"/>
              <a:ext cx="13125" cy="94975"/>
            </a:xfrm>
            <a:custGeom>
              <a:rect b="b" l="l" r="r" t="t"/>
              <a:pathLst>
                <a:path extrusionOk="0" h="3799" w="525">
                  <a:moveTo>
                    <a:pt x="0" y="0"/>
                  </a:moveTo>
                  <a:lnTo>
                    <a:pt x="0" y="3798"/>
                  </a:lnTo>
                  <a:lnTo>
                    <a:pt x="524" y="3798"/>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2" name="Google Shape;1762;p105"/>
            <p:cNvSpPr/>
            <p:nvPr/>
          </p:nvSpPr>
          <p:spPr>
            <a:xfrm>
              <a:off x="317000" y="2718925"/>
              <a:ext cx="87825" cy="88125"/>
            </a:xfrm>
            <a:custGeom>
              <a:rect b="b" l="l" r="r" t="t"/>
              <a:pathLst>
                <a:path extrusionOk="0" h="3525" w="3513">
                  <a:moveTo>
                    <a:pt x="1762" y="0"/>
                  </a:moveTo>
                  <a:cubicBezTo>
                    <a:pt x="786" y="0"/>
                    <a:pt x="0" y="786"/>
                    <a:pt x="0" y="1762"/>
                  </a:cubicBezTo>
                  <a:cubicBezTo>
                    <a:pt x="0" y="2739"/>
                    <a:pt x="786" y="3524"/>
                    <a:pt x="1762" y="3524"/>
                  </a:cubicBezTo>
                  <a:cubicBezTo>
                    <a:pt x="2727" y="3524"/>
                    <a:pt x="3513" y="2739"/>
                    <a:pt x="3513" y="1762"/>
                  </a:cubicBezTo>
                  <a:cubicBezTo>
                    <a:pt x="3513"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3" name="Google Shape;1763;p105"/>
            <p:cNvSpPr/>
            <p:nvPr/>
          </p:nvSpPr>
          <p:spPr>
            <a:xfrm>
              <a:off x="284550" y="2705825"/>
              <a:ext cx="133375" cy="114350"/>
            </a:xfrm>
            <a:custGeom>
              <a:rect b="b" l="l" r="r" t="t"/>
              <a:pathLst>
                <a:path extrusionOk="0" h="4574" w="5335">
                  <a:moveTo>
                    <a:pt x="3060" y="524"/>
                  </a:moveTo>
                  <a:cubicBezTo>
                    <a:pt x="4025" y="524"/>
                    <a:pt x="4811" y="1310"/>
                    <a:pt x="4811" y="2286"/>
                  </a:cubicBezTo>
                  <a:cubicBezTo>
                    <a:pt x="4811" y="3263"/>
                    <a:pt x="4025" y="4048"/>
                    <a:pt x="3060" y="4048"/>
                  </a:cubicBezTo>
                  <a:cubicBezTo>
                    <a:pt x="2084" y="4048"/>
                    <a:pt x="1298" y="3263"/>
                    <a:pt x="1298" y="2286"/>
                  </a:cubicBezTo>
                  <a:cubicBezTo>
                    <a:pt x="1298" y="1310"/>
                    <a:pt x="2084" y="524"/>
                    <a:pt x="3060" y="524"/>
                  </a:cubicBezTo>
                  <a:close/>
                  <a:moveTo>
                    <a:pt x="3060" y="0"/>
                  </a:moveTo>
                  <a:cubicBezTo>
                    <a:pt x="1024" y="0"/>
                    <a:pt x="0" y="2465"/>
                    <a:pt x="1441" y="3906"/>
                  </a:cubicBezTo>
                  <a:cubicBezTo>
                    <a:pt x="1902" y="4367"/>
                    <a:pt x="2472" y="4574"/>
                    <a:pt x="3032" y="4574"/>
                  </a:cubicBezTo>
                  <a:cubicBezTo>
                    <a:pt x="4205" y="4574"/>
                    <a:pt x="5334" y="3665"/>
                    <a:pt x="5334" y="2286"/>
                  </a:cubicBezTo>
                  <a:cubicBezTo>
                    <a:pt x="5334" y="1024"/>
                    <a:pt x="4322" y="0"/>
                    <a:pt x="3060"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4" name="Google Shape;1764;p105"/>
            <p:cNvSpPr/>
            <p:nvPr/>
          </p:nvSpPr>
          <p:spPr>
            <a:xfrm>
              <a:off x="238125" y="2921925"/>
              <a:ext cx="374750" cy="151825"/>
            </a:xfrm>
            <a:custGeom>
              <a:rect b="b" l="l" r="r" t="t"/>
              <a:pathLst>
                <a:path extrusionOk="0" h="6073" w="14990">
                  <a:moveTo>
                    <a:pt x="14454" y="0"/>
                  </a:moveTo>
                  <a:lnTo>
                    <a:pt x="14466" y="4334"/>
                  </a:lnTo>
                  <a:cubicBezTo>
                    <a:pt x="14466" y="5001"/>
                    <a:pt x="13930" y="5525"/>
                    <a:pt x="13275" y="5525"/>
                  </a:cubicBezTo>
                  <a:lnTo>
                    <a:pt x="0" y="5549"/>
                  </a:lnTo>
                  <a:lnTo>
                    <a:pt x="0" y="6072"/>
                  </a:lnTo>
                  <a:lnTo>
                    <a:pt x="13275" y="6060"/>
                  </a:lnTo>
                  <a:cubicBezTo>
                    <a:pt x="14228" y="6049"/>
                    <a:pt x="14990" y="5287"/>
                    <a:pt x="14990" y="4334"/>
                  </a:cubicBezTo>
                  <a:lnTo>
                    <a:pt x="14978"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5" name="Google Shape;1765;p105"/>
            <p:cNvSpPr/>
            <p:nvPr/>
          </p:nvSpPr>
          <p:spPr>
            <a:xfrm>
              <a:off x="561975" y="2877875"/>
              <a:ext cx="87825" cy="88125"/>
            </a:xfrm>
            <a:custGeom>
              <a:rect b="b" l="l" r="r" t="t"/>
              <a:pathLst>
                <a:path extrusionOk="0" h="3525" w="3513">
                  <a:moveTo>
                    <a:pt x="1750" y="0"/>
                  </a:moveTo>
                  <a:cubicBezTo>
                    <a:pt x="786" y="0"/>
                    <a:pt x="0" y="798"/>
                    <a:pt x="0" y="1762"/>
                  </a:cubicBezTo>
                  <a:cubicBezTo>
                    <a:pt x="0" y="2739"/>
                    <a:pt x="786" y="3524"/>
                    <a:pt x="1750" y="3524"/>
                  </a:cubicBezTo>
                  <a:cubicBezTo>
                    <a:pt x="2727" y="3524"/>
                    <a:pt x="3512" y="2739"/>
                    <a:pt x="3512" y="1762"/>
                  </a:cubicBezTo>
                  <a:cubicBezTo>
                    <a:pt x="3512" y="798"/>
                    <a:pt x="2727" y="0"/>
                    <a:pt x="1750"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6" name="Google Shape;1766;p105"/>
            <p:cNvSpPr/>
            <p:nvPr/>
          </p:nvSpPr>
          <p:spPr>
            <a:xfrm>
              <a:off x="529550" y="2864775"/>
              <a:ext cx="133650" cy="114500"/>
            </a:xfrm>
            <a:custGeom>
              <a:rect b="b" l="l" r="r" t="t"/>
              <a:pathLst>
                <a:path extrusionOk="0" h="4580" w="5346">
                  <a:moveTo>
                    <a:pt x="3047" y="0"/>
                  </a:moveTo>
                  <a:cubicBezTo>
                    <a:pt x="3049" y="0"/>
                    <a:pt x="3051" y="0"/>
                    <a:pt x="3053" y="0"/>
                  </a:cubicBezTo>
                  <a:lnTo>
                    <a:pt x="3053" y="0"/>
                  </a:lnTo>
                  <a:cubicBezTo>
                    <a:pt x="3055" y="0"/>
                    <a:pt x="3057" y="0"/>
                    <a:pt x="3059" y="0"/>
                  </a:cubicBezTo>
                  <a:close/>
                  <a:moveTo>
                    <a:pt x="3059" y="524"/>
                  </a:moveTo>
                  <a:cubicBezTo>
                    <a:pt x="4012" y="560"/>
                    <a:pt x="4762" y="1334"/>
                    <a:pt x="4762" y="2286"/>
                  </a:cubicBezTo>
                  <a:cubicBezTo>
                    <a:pt x="4762" y="3239"/>
                    <a:pt x="4012" y="4025"/>
                    <a:pt x="3059" y="4048"/>
                  </a:cubicBezTo>
                  <a:cubicBezTo>
                    <a:pt x="2095" y="4025"/>
                    <a:pt x="1345" y="3239"/>
                    <a:pt x="1345" y="2286"/>
                  </a:cubicBezTo>
                  <a:cubicBezTo>
                    <a:pt x="1345" y="1334"/>
                    <a:pt x="2095" y="560"/>
                    <a:pt x="3059" y="524"/>
                  </a:cubicBezTo>
                  <a:close/>
                  <a:moveTo>
                    <a:pt x="3053" y="0"/>
                  </a:moveTo>
                  <a:lnTo>
                    <a:pt x="3053" y="0"/>
                  </a:lnTo>
                  <a:cubicBezTo>
                    <a:pt x="1021" y="5"/>
                    <a:pt x="1" y="2466"/>
                    <a:pt x="1440" y="3905"/>
                  </a:cubicBezTo>
                  <a:cubicBezTo>
                    <a:pt x="1905" y="4371"/>
                    <a:pt x="2477" y="4579"/>
                    <a:pt x="3039" y="4579"/>
                  </a:cubicBezTo>
                  <a:cubicBezTo>
                    <a:pt x="4216" y="4579"/>
                    <a:pt x="5345" y="3665"/>
                    <a:pt x="5345" y="2286"/>
                  </a:cubicBezTo>
                  <a:cubicBezTo>
                    <a:pt x="5333" y="1026"/>
                    <a:pt x="4312" y="3"/>
                    <a:pt x="3053"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67" name="Google Shape;1767;p105"/>
          <p:cNvGrpSpPr/>
          <p:nvPr/>
        </p:nvGrpSpPr>
        <p:grpSpPr>
          <a:xfrm rot="10800000">
            <a:off x="-2139" y="5825125"/>
            <a:ext cx="11708992" cy="758484"/>
            <a:chOff x="238125" y="2611175"/>
            <a:chExt cx="7140500" cy="462575"/>
          </a:xfrm>
        </p:grpSpPr>
        <p:sp>
          <p:nvSpPr>
            <p:cNvPr id="1768" name="Google Shape;1768;p105"/>
            <p:cNvSpPr/>
            <p:nvPr/>
          </p:nvSpPr>
          <p:spPr>
            <a:xfrm>
              <a:off x="6251375" y="2678125"/>
              <a:ext cx="6275" cy="20575"/>
            </a:xfrm>
            <a:custGeom>
              <a:rect b="b" l="l" r="r" t="t"/>
              <a:pathLst>
                <a:path extrusionOk="0" h="823" w="251">
                  <a:moveTo>
                    <a:pt x="131" y="1"/>
                  </a:moveTo>
                  <a:cubicBezTo>
                    <a:pt x="60" y="1"/>
                    <a:pt x="0" y="61"/>
                    <a:pt x="0" y="132"/>
                  </a:cubicBezTo>
                  <a:lnTo>
                    <a:pt x="0" y="703"/>
                  </a:lnTo>
                  <a:cubicBezTo>
                    <a:pt x="0" y="763"/>
                    <a:pt x="60" y="823"/>
                    <a:pt x="131" y="823"/>
                  </a:cubicBezTo>
                  <a:cubicBezTo>
                    <a:pt x="191" y="823"/>
                    <a:pt x="250" y="763"/>
                    <a:pt x="250" y="703"/>
                  </a:cubicBezTo>
                  <a:lnTo>
                    <a:pt x="250" y="132"/>
                  </a:lnTo>
                  <a:cubicBezTo>
                    <a:pt x="250" y="61"/>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9" name="Google Shape;1769;p105"/>
            <p:cNvSpPr/>
            <p:nvPr/>
          </p:nvSpPr>
          <p:spPr>
            <a:xfrm>
              <a:off x="6251375" y="2710875"/>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0" name="Google Shape;1770;p105"/>
            <p:cNvSpPr/>
            <p:nvPr/>
          </p:nvSpPr>
          <p:spPr>
            <a:xfrm>
              <a:off x="6259700" y="2701650"/>
              <a:ext cx="22650" cy="6275"/>
            </a:xfrm>
            <a:custGeom>
              <a:rect b="b" l="l" r="r" t="t"/>
              <a:pathLst>
                <a:path extrusionOk="0" h="251" w="906">
                  <a:moveTo>
                    <a:pt x="167" y="1"/>
                  </a:moveTo>
                  <a:cubicBezTo>
                    <a:pt x="0" y="1"/>
                    <a:pt x="0" y="251"/>
                    <a:pt x="167" y="251"/>
                  </a:cubicBezTo>
                  <a:lnTo>
                    <a:pt x="739" y="251"/>
                  </a:lnTo>
                  <a:cubicBezTo>
                    <a:pt x="905" y="251"/>
                    <a:pt x="905"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1" name="Google Shape;1771;p105"/>
            <p:cNvSpPr/>
            <p:nvPr/>
          </p:nvSpPr>
          <p:spPr>
            <a:xfrm>
              <a:off x="6226950" y="2701650"/>
              <a:ext cx="22650" cy="6275"/>
            </a:xfrm>
            <a:custGeom>
              <a:rect b="b" l="l" r="r" t="t"/>
              <a:pathLst>
                <a:path extrusionOk="0" h="251" w="906">
                  <a:moveTo>
                    <a:pt x="167" y="1"/>
                  </a:moveTo>
                  <a:cubicBezTo>
                    <a:pt x="1" y="1"/>
                    <a:pt x="1" y="251"/>
                    <a:pt x="167" y="251"/>
                  </a:cubicBezTo>
                  <a:lnTo>
                    <a:pt x="739" y="251"/>
                  </a:lnTo>
                  <a:cubicBezTo>
                    <a:pt x="906" y="251"/>
                    <a:pt x="906" y="1"/>
                    <a:pt x="73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2" name="Google Shape;1772;p105"/>
            <p:cNvSpPr/>
            <p:nvPr/>
          </p:nvSpPr>
          <p:spPr>
            <a:xfrm>
              <a:off x="4668725" y="2611175"/>
              <a:ext cx="247375" cy="228025"/>
            </a:xfrm>
            <a:custGeom>
              <a:rect b="b" l="l" r="r" t="t"/>
              <a:pathLst>
                <a:path extrusionOk="0" h="9121" w="9895">
                  <a:moveTo>
                    <a:pt x="1" y="0"/>
                  </a:moveTo>
                  <a:lnTo>
                    <a:pt x="1" y="7406"/>
                  </a:lnTo>
                  <a:cubicBezTo>
                    <a:pt x="12" y="8358"/>
                    <a:pt x="774" y="9120"/>
                    <a:pt x="1715" y="9120"/>
                  </a:cubicBezTo>
                  <a:lnTo>
                    <a:pt x="9895" y="9120"/>
                  </a:lnTo>
                  <a:lnTo>
                    <a:pt x="9895" y="8596"/>
                  </a:lnTo>
                  <a:lnTo>
                    <a:pt x="1715" y="8596"/>
                  </a:lnTo>
                  <a:cubicBezTo>
                    <a:pt x="1060" y="8596"/>
                    <a:pt x="524" y="8061"/>
                    <a:pt x="524" y="7406"/>
                  </a:cubicBezTo>
                  <a:lnTo>
                    <a:pt x="524"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3" name="Google Shape;1773;p105"/>
            <p:cNvSpPr/>
            <p:nvPr/>
          </p:nvSpPr>
          <p:spPr>
            <a:xfrm>
              <a:off x="4872025" y="2788575"/>
              <a:ext cx="88125" cy="87825"/>
            </a:xfrm>
            <a:custGeom>
              <a:rect b="b" l="l" r="r" t="t"/>
              <a:pathLst>
                <a:path extrusionOk="0" h="3513" w="3525">
                  <a:moveTo>
                    <a:pt x="1763" y="0"/>
                  </a:moveTo>
                  <a:cubicBezTo>
                    <a:pt x="786" y="0"/>
                    <a:pt x="1" y="786"/>
                    <a:pt x="1" y="1762"/>
                  </a:cubicBezTo>
                  <a:cubicBezTo>
                    <a:pt x="1"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4" name="Google Shape;1774;p105"/>
            <p:cNvSpPr/>
            <p:nvPr/>
          </p:nvSpPr>
          <p:spPr>
            <a:xfrm>
              <a:off x="4839875" y="2775475"/>
              <a:ext cx="133375" cy="114200"/>
            </a:xfrm>
            <a:custGeom>
              <a:rect b="b" l="l" r="r" t="t"/>
              <a:pathLst>
                <a:path extrusionOk="0" h="4568" w="5335">
                  <a:moveTo>
                    <a:pt x="3049" y="524"/>
                  </a:moveTo>
                  <a:cubicBezTo>
                    <a:pt x="4025" y="524"/>
                    <a:pt x="4811" y="1310"/>
                    <a:pt x="4811" y="2286"/>
                  </a:cubicBezTo>
                  <a:cubicBezTo>
                    <a:pt x="4811" y="3251"/>
                    <a:pt x="4025" y="4037"/>
                    <a:pt x="3049" y="4037"/>
                  </a:cubicBezTo>
                  <a:cubicBezTo>
                    <a:pt x="2072" y="4037"/>
                    <a:pt x="1287" y="3251"/>
                    <a:pt x="1287" y="2286"/>
                  </a:cubicBezTo>
                  <a:cubicBezTo>
                    <a:pt x="1287" y="1310"/>
                    <a:pt x="2072" y="524"/>
                    <a:pt x="3049" y="524"/>
                  </a:cubicBezTo>
                  <a:close/>
                  <a:moveTo>
                    <a:pt x="3049" y="0"/>
                  </a:moveTo>
                  <a:cubicBezTo>
                    <a:pt x="1013" y="0"/>
                    <a:pt x="1" y="2465"/>
                    <a:pt x="1441" y="3894"/>
                  </a:cubicBezTo>
                  <a:cubicBezTo>
                    <a:pt x="1907" y="4359"/>
                    <a:pt x="2478" y="4567"/>
                    <a:pt x="3037" y="4567"/>
                  </a:cubicBezTo>
                  <a:cubicBezTo>
                    <a:pt x="4211" y="4567"/>
                    <a:pt x="5335" y="3653"/>
                    <a:pt x="5335" y="2274"/>
                  </a:cubicBezTo>
                  <a:cubicBezTo>
                    <a:pt x="5335" y="1012"/>
                    <a:pt x="4311" y="0"/>
                    <a:pt x="3049" y="0"/>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5" name="Google Shape;1775;p105"/>
            <p:cNvSpPr/>
            <p:nvPr/>
          </p:nvSpPr>
          <p:spPr>
            <a:xfrm>
              <a:off x="3495675" y="2969850"/>
              <a:ext cx="88125" cy="88125"/>
            </a:xfrm>
            <a:custGeom>
              <a:rect b="b" l="l" r="r" t="t"/>
              <a:pathLst>
                <a:path extrusionOk="0" h="3525" w="3525">
                  <a:moveTo>
                    <a:pt x="1762" y="0"/>
                  </a:moveTo>
                  <a:cubicBezTo>
                    <a:pt x="786" y="0"/>
                    <a:pt x="0" y="786"/>
                    <a:pt x="0" y="1762"/>
                  </a:cubicBezTo>
                  <a:cubicBezTo>
                    <a:pt x="0" y="2739"/>
                    <a:pt x="786" y="3524"/>
                    <a:pt x="1762" y="3524"/>
                  </a:cubicBezTo>
                  <a:cubicBezTo>
                    <a:pt x="2727" y="3524"/>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6" name="Google Shape;1776;p105"/>
            <p:cNvSpPr/>
            <p:nvPr/>
          </p:nvSpPr>
          <p:spPr>
            <a:xfrm>
              <a:off x="5086625" y="2737975"/>
              <a:ext cx="178325" cy="279525"/>
            </a:xfrm>
            <a:custGeom>
              <a:rect b="b" l="l" r="r" t="t"/>
              <a:pathLst>
                <a:path extrusionOk="0" h="11181" w="7133">
                  <a:moveTo>
                    <a:pt x="6609" y="0"/>
                  </a:moveTo>
                  <a:lnTo>
                    <a:pt x="6597" y="9466"/>
                  </a:lnTo>
                  <a:cubicBezTo>
                    <a:pt x="6597" y="10120"/>
                    <a:pt x="6061" y="10656"/>
                    <a:pt x="5406" y="10656"/>
                  </a:cubicBezTo>
                  <a:cubicBezTo>
                    <a:pt x="3674" y="10650"/>
                    <a:pt x="2355" y="10647"/>
                    <a:pt x="1453" y="10647"/>
                  </a:cubicBezTo>
                  <a:cubicBezTo>
                    <a:pt x="552" y="10647"/>
                    <a:pt x="66" y="10650"/>
                    <a:pt x="1" y="10656"/>
                  </a:cubicBezTo>
                  <a:lnTo>
                    <a:pt x="37" y="11180"/>
                  </a:lnTo>
                  <a:cubicBezTo>
                    <a:pt x="108" y="11174"/>
                    <a:pt x="644" y="11171"/>
                    <a:pt x="1565" y="11171"/>
                  </a:cubicBezTo>
                  <a:cubicBezTo>
                    <a:pt x="2486" y="11171"/>
                    <a:pt x="3793" y="11174"/>
                    <a:pt x="5406" y="11180"/>
                  </a:cubicBezTo>
                  <a:lnTo>
                    <a:pt x="5406" y="11168"/>
                  </a:lnTo>
                  <a:cubicBezTo>
                    <a:pt x="6347" y="11168"/>
                    <a:pt x="7109" y="10406"/>
                    <a:pt x="7121" y="9454"/>
                  </a:cubicBezTo>
                  <a:lnTo>
                    <a:pt x="7133"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7" name="Google Shape;1777;p105"/>
            <p:cNvSpPr/>
            <p:nvPr/>
          </p:nvSpPr>
          <p:spPr>
            <a:xfrm>
              <a:off x="5042875" y="2966575"/>
              <a:ext cx="88125" cy="88125"/>
            </a:xfrm>
            <a:custGeom>
              <a:rect b="b" l="l" r="r" t="t"/>
              <a:pathLst>
                <a:path extrusionOk="0" h="3525" w="3525">
                  <a:moveTo>
                    <a:pt x="1763" y="0"/>
                  </a:moveTo>
                  <a:cubicBezTo>
                    <a:pt x="798" y="0"/>
                    <a:pt x="1" y="798"/>
                    <a:pt x="1" y="1762"/>
                  </a:cubicBezTo>
                  <a:cubicBezTo>
                    <a:pt x="1" y="2739"/>
                    <a:pt x="798" y="3524"/>
                    <a:pt x="1763" y="3524"/>
                  </a:cubicBezTo>
                  <a:cubicBezTo>
                    <a:pt x="2739" y="3524"/>
                    <a:pt x="3525" y="2739"/>
                    <a:pt x="3525" y="1762"/>
                  </a:cubicBezTo>
                  <a:cubicBezTo>
                    <a:pt x="3525" y="798"/>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8" name="Google Shape;1778;p105"/>
            <p:cNvSpPr/>
            <p:nvPr/>
          </p:nvSpPr>
          <p:spPr>
            <a:xfrm>
              <a:off x="5025625" y="2953775"/>
              <a:ext cx="124150" cy="114175"/>
            </a:xfrm>
            <a:custGeom>
              <a:rect b="b" l="l" r="r" t="t"/>
              <a:pathLst>
                <a:path extrusionOk="0" h="4567" w="4966">
                  <a:moveTo>
                    <a:pt x="2474" y="524"/>
                  </a:moveTo>
                  <a:cubicBezTo>
                    <a:pt x="3441" y="524"/>
                    <a:pt x="4215" y="1317"/>
                    <a:pt x="4215" y="2274"/>
                  </a:cubicBezTo>
                  <a:cubicBezTo>
                    <a:pt x="4215" y="3251"/>
                    <a:pt x="3429" y="4036"/>
                    <a:pt x="2453" y="4036"/>
                  </a:cubicBezTo>
                  <a:cubicBezTo>
                    <a:pt x="1488" y="4036"/>
                    <a:pt x="691" y="3251"/>
                    <a:pt x="691" y="2274"/>
                  </a:cubicBezTo>
                  <a:cubicBezTo>
                    <a:pt x="691" y="1310"/>
                    <a:pt x="1488" y="524"/>
                    <a:pt x="2453" y="524"/>
                  </a:cubicBezTo>
                  <a:cubicBezTo>
                    <a:pt x="2460" y="524"/>
                    <a:pt x="2467" y="524"/>
                    <a:pt x="2474" y="524"/>
                  </a:cubicBezTo>
                  <a:close/>
                  <a:moveTo>
                    <a:pt x="2453" y="0"/>
                  </a:moveTo>
                  <a:cubicBezTo>
                    <a:pt x="1369" y="0"/>
                    <a:pt x="429" y="762"/>
                    <a:pt x="214" y="1834"/>
                  </a:cubicBezTo>
                  <a:cubicBezTo>
                    <a:pt x="0" y="2905"/>
                    <a:pt x="572" y="3965"/>
                    <a:pt x="1584" y="4394"/>
                  </a:cubicBezTo>
                  <a:cubicBezTo>
                    <a:pt x="1864" y="4511"/>
                    <a:pt x="2158" y="4567"/>
                    <a:pt x="2449" y="4567"/>
                  </a:cubicBezTo>
                  <a:cubicBezTo>
                    <a:pt x="3195" y="4567"/>
                    <a:pt x="3921" y="4199"/>
                    <a:pt x="4358" y="3548"/>
                  </a:cubicBezTo>
                  <a:cubicBezTo>
                    <a:pt x="4965" y="2643"/>
                    <a:pt x="4846" y="1441"/>
                    <a:pt x="4072" y="667"/>
                  </a:cubicBezTo>
                  <a:cubicBezTo>
                    <a:pt x="3643" y="238"/>
                    <a:pt x="3060" y="0"/>
                    <a:pt x="2453"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9" name="Google Shape;1779;p105"/>
            <p:cNvSpPr/>
            <p:nvPr/>
          </p:nvSpPr>
          <p:spPr>
            <a:xfrm>
              <a:off x="5214325" y="2698375"/>
              <a:ext cx="88125" cy="87825"/>
            </a:xfrm>
            <a:custGeom>
              <a:rect b="b" l="l" r="r" t="t"/>
              <a:pathLst>
                <a:path extrusionOk="0" h="3513" w="3525">
                  <a:moveTo>
                    <a:pt x="1763" y="1"/>
                  </a:moveTo>
                  <a:cubicBezTo>
                    <a:pt x="787" y="1"/>
                    <a:pt x="1" y="786"/>
                    <a:pt x="1" y="1751"/>
                  </a:cubicBezTo>
                  <a:cubicBezTo>
                    <a:pt x="1" y="2727"/>
                    <a:pt x="787" y="3513"/>
                    <a:pt x="1763" y="3513"/>
                  </a:cubicBezTo>
                  <a:cubicBezTo>
                    <a:pt x="2727" y="3513"/>
                    <a:pt x="3525" y="2727"/>
                    <a:pt x="3525" y="1751"/>
                  </a:cubicBezTo>
                  <a:cubicBezTo>
                    <a:pt x="3525" y="786"/>
                    <a:pt x="2727"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0" name="Google Shape;1780;p105"/>
            <p:cNvSpPr/>
            <p:nvPr/>
          </p:nvSpPr>
          <p:spPr>
            <a:xfrm>
              <a:off x="5197075" y="2685275"/>
              <a:ext cx="123850" cy="113950"/>
            </a:xfrm>
            <a:custGeom>
              <a:rect b="b" l="l" r="r" t="t"/>
              <a:pathLst>
                <a:path extrusionOk="0" h="4558" w="4954">
                  <a:moveTo>
                    <a:pt x="2388" y="523"/>
                  </a:moveTo>
                  <a:cubicBezTo>
                    <a:pt x="2410" y="523"/>
                    <a:pt x="2431" y="524"/>
                    <a:pt x="2453" y="525"/>
                  </a:cubicBezTo>
                  <a:cubicBezTo>
                    <a:pt x="3405" y="548"/>
                    <a:pt x="4155" y="1322"/>
                    <a:pt x="4155" y="2275"/>
                  </a:cubicBezTo>
                  <a:cubicBezTo>
                    <a:pt x="4155" y="3239"/>
                    <a:pt x="3405" y="4013"/>
                    <a:pt x="2453" y="4037"/>
                  </a:cubicBezTo>
                  <a:cubicBezTo>
                    <a:pt x="2431" y="4038"/>
                    <a:pt x="2410" y="4038"/>
                    <a:pt x="2388" y="4038"/>
                  </a:cubicBezTo>
                  <a:cubicBezTo>
                    <a:pt x="1418" y="4038"/>
                    <a:pt x="631" y="3253"/>
                    <a:pt x="631" y="2275"/>
                  </a:cubicBezTo>
                  <a:cubicBezTo>
                    <a:pt x="631" y="1308"/>
                    <a:pt x="1418" y="523"/>
                    <a:pt x="2388" y="523"/>
                  </a:cubicBezTo>
                  <a:close/>
                  <a:moveTo>
                    <a:pt x="2453" y="1"/>
                  </a:moveTo>
                  <a:cubicBezTo>
                    <a:pt x="1357" y="1"/>
                    <a:pt x="429" y="763"/>
                    <a:pt x="214" y="1834"/>
                  </a:cubicBezTo>
                  <a:cubicBezTo>
                    <a:pt x="0" y="2906"/>
                    <a:pt x="572" y="3966"/>
                    <a:pt x="1584" y="4382"/>
                  </a:cubicBezTo>
                  <a:cubicBezTo>
                    <a:pt x="1868" y="4501"/>
                    <a:pt x="2165" y="4558"/>
                    <a:pt x="2458" y="4558"/>
                  </a:cubicBezTo>
                  <a:cubicBezTo>
                    <a:pt x="3196" y="4558"/>
                    <a:pt x="3911" y="4197"/>
                    <a:pt x="4346" y="3549"/>
                  </a:cubicBezTo>
                  <a:cubicBezTo>
                    <a:pt x="4953" y="2644"/>
                    <a:pt x="4834" y="1441"/>
                    <a:pt x="4072" y="667"/>
                  </a:cubicBezTo>
                  <a:cubicBezTo>
                    <a:pt x="3632" y="239"/>
                    <a:pt x="3060" y="1"/>
                    <a:pt x="2453"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1" name="Google Shape;1781;p105"/>
            <p:cNvSpPr/>
            <p:nvPr/>
          </p:nvSpPr>
          <p:spPr>
            <a:xfrm>
              <a:off x="4579725" y="2710875"/>
              <a:ext cx="20575" cy="6275"/>
            </a:xfrm>
            <a:custGeom>
              <a:rect b="b" l="l" r="r" t="t"/>
              <a:pathLst>
                <a:path extrusionOk="0" h="251" w="823">
                  <a:moveTo>
                    <a:pt x="120" y="1"/>
                  </a:moveTo>
                  <a:cubicBezTo>
                    <a:pt x="48" y="1"/>
                    <a:pt x="1" y="60"/>
                    <a:pt x="1" y="132"/>
                  </a:cubicBezTo>
                  <a:cubicBezTo>
                    <a:pt x="1" y="191"/>
                    <a:pt x="60" y="251"/>
                    <a:pt x="120"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2" name="Google Shape;1782;p105"/>
            <p:cNvSpPr/>
            <p:nvPr/>
          </p:nvSpPr>
          <p:spPr>
            <a:xfrm>
              <a:off x="4612475" y="2710875"/>
              <a:ext cx="20550" cy="6275"/>
            </a:xfrm>
            <a:custGeom>
              <a:rect b="b" l="l" r="r" t="t"/>
              <a:pathLst>
                <a:path extrusionOk="0" h="251" w="822">
                  <a:moveTo>
                    <a:pt x="119" y="1"/>
                  </a:moveTo>
                  <a:cubicBezTo>
                    <a:pt x="48" y="1"/>
                    <a:pt x="0" y="60"/>
                    <a:pt x="0" y="132"/>
                  </a:cubicBezTo>
                  <a:cubicBezTo>
                    <a:pt x="0" y="191"/>
                    <a:pt x="48" y="251"/>
                    <a:pt x="119" y="251"/>
                  </a:cubicBezTo>
                  <a:lnTo>
                    <a:pt x="691" y="251"/>
                  </a:lnTo>
                  <a:cubicBezTo>
                    <a:pt x="762" y="251"/>
                    <a:pt x="810" y="191"/>
                    <a:pt x="810" y="132"/>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3" name="Google Shape;1783;p105"/>
            <p:cNvSpPr/>
            <p:nvPr/>
          </p:nvSpPr>
          <p:spPr>
            <a:xfrm>
              <a:off x="4602950" y="2687075"/>
              <a:ext cx="6575" cy="20850"/>
            </a:xfrm>
            <a:custGeom>
              <a:rect b="b" l="l" r="r" t="t"/>
              <a:pathLst>
                <a:path extrusionOk="0" h="834" w="263">
                  <a:moveTo>
                    <a:pt x="131" y="0"/>
                  </a:moveTo>
                  <a:cubicBezTo>
                    <a:pt x="66" y="0"/>
                    <a:pt x="0" y="48"/>
                    <a:pt x="12" y="143"/>
                  </a:cubicBezTo>
                  <a:lnTo>
                    <a:pt x="12" y="715"/>
                  </a:lnTo>
                  <a:cubicBezTo>
                    <a:pt x="0" y="774"/>
                    <a:pt x="60" y="834"/>
                    <a:pt x="131" y="834"/>
                  </a:cubicBezTo>
                  <a:cubicBezTo>
                    <a:pt x="203" y="834"/>
                    <a:pt x="250" y="774"/>
                    <a:pt x="250" y="715"/>
                  </a:cubicBezTo>
                  <a:lnTo>
                    <a:pt x="250" y="143"/>
                  </a:lnTo>
                  <a:cubicBezTo>
                    <a:pt x="262" y="48"/>
                    <a:pt x="197"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4" name="Google Shape;1784;p105"/>
            <p:cNvSpPr/>
            <p:nvPr/>
          </p:nvSpPr>
          <p:spPr>
            <a:xfrm>
              <a:off x="4602950" y="2719800"/>
              <a:ext cx="6575" cy="20875"/>
            </a:xfrm>
            <a:custGeom>
              <a:rect b="b" l="l" r="r" t="t"/>
              <a:pathLst>
                <a:path extrusionOk="0" h="835" w="263">
                  <a:moveTo>
                    <a:pt x="131" y="1"/>
                  </a:moveTo>
                  <a:cubicBezTo>
                    <a:pt x="66" y="1"/>
                    <a:pt x="0" y="48"/>
                    <a:pt x="12" y="144"/>
                  </a:cubicBezTo>
                  <a:lnTo>
                    <a:pt x="12" y="703"/>
                  </a:lnTo>
                  <a:cubicBezTo>
                    <a:pt x="0" y="775"/>
                    <a:pt x="60" y="834"/>
                    <a:pt x="131" y="834"/>
                  </a:cubicBezTo>
                  <a:cubicBezTo>
                    <a:pt x="203" y="834"/>
                    <a:pt x="250" y="775"/>
                    <a:pt x="250" y="715"/>
                  </a:cubicBezTo>
                  <a:lnTo>
                    <a:pt x="250" y="144"/>
                  </a:lnTo>
                  <a:cubicBezTo>
                    <a:pt x="262" y="48"/>
                    <a:pt x="197"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5" name="Google Shape;1785;p105"/>
            <p:cNvSpPr/>
            <p:nvPr/>
          </p:nvSpPr>
          <p:spPr>
            <a:xfrm>
              <a:off x="4174925" y="2932625"/>
              <a:ext cx="20550" cy="6275"/>
            </a:xfrm>
            <a:custGeom>
              <a:rect b="b" l="l" r="r" t="t"/>
              <a:pathLst>
                <a:path extrusionOk="0" h="251" w="822">
                  <a:moveTo>
                    <a:pt x="131" y="1"/>
                  </a:moveTo>
                  <a:cubicBezTo>
                    <a:pt x="60" y="1"/>
                    <a:pt x="0" y="60"/>
                    <a:pt x="0" y="132"/>
                  </a:cubicBezTo>
                  <a:cubicBezTo>
                    <a:pt x="0" y="191"/>
                    <a:pt x="60" y="251"/>
                    <a:pt x="131" y="251"/>
                  </a:cubicBezTo>
                  <a:lnTo>
                    <a:pt x="703" y="251"/>
                  </a:lnTo>
                  <a:cubicBezTo>
                    <a:pt x="762" y="251"/>
                    <a:pt x="822" y="191"/>
                    <a:pt x="822" y="132"/>
                  </a:cubicBezTo>
                  <a:cubicBezTo>
                    <a:pt x="822" y="60"/>
                    <a:pt x="762"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6" name="Google Shape;1786;p105"/>
            <p:cNvSpPr/>
            <p:nvPr/>
          </p:nvSpPr>
          <p:spPr>
            <a:xfrm>
              <a:off x="4207650" y="2932625"/>
              <a:ext cx="20575" cy="6275"/>
            </a:xfrm>
            <a:custGeom>
              <a:rect b="b" l="l" r="r" t="t"/>
              <a:pathLst>
                <a:path extrusionOk="0" h="251" w="823">
                  <a:moveTo>
                    <a:pt x="132" y="1"/>
                  </a:moveTo>
                  <a:cubicBezTo>
                    <a:pt x="60" y="1"/>
                    <a:pt x="1" y="60"/>
                    <a:pt x="1" y="132"/>
                  </a:cubicBezTo>
                  <a:cubicBezTo>
                    <a:pt x="1" y="191"/>
                    <a:pt x="60" y="251"/>
                    <a:pt x="132" y="251"/>
                  </a:cubicBezTo>
                  <a:lnTo>
                    <a:pt x="691" y="251"/>
                  </a:lnTo>
                  <a:cubicBezTo>
                    <a:pt x="763" y="251"/>
                    <a:pt x="822" y="191"/>
                    <a:pt x="822" y="132"/>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7" name="Google Shape;1787;p105"/>
            <p:cNvSpPr/>
            <p:nvPr/>
          </p:nvSpPr>
          <p:spPr>
            <a:xfrm>
              <a:off x="4198425" y="2909125"/>
              <a:ext cx="6275" cy="20550"/>
            </a:xfrm>
            <a:custGeom>
              <a:rect b="b" l="l" r="r" t="t"/>
              <a:pathLst>
                <a:path extrusionOk="0" h="822" w="251">
                  <a:moveTo>
                    <a:pt x="132" y="0"/>
                  </a:moveTo>
                  <a:cubicBezTo>
                    <a:pt x="60" y="0"/>
                    <a:pt x="1" y="60"/>
                    <a:pt x="1" y="131"/>
                  </a:cubicBezTo>
                  <a:lnTo>
                    <a:pt x="1" y="691"/>
                  </a:lnTo>
                  <a:cubicBezTo>
                    <a:pt x="1" y="762"/>
                    <a:pt x="60" y="822"/>
                    <a:pt x="132" y="822"/>
                  </a:cubicBezTo>
                  <a:cubicBezTo>
                    <a:pt x="191" y="822"/>
                    <a:pt x="251" y="762"/>
                    <a:pt x="251" y="691"/>
                  </a:cubicBezTo>
                  <a:lnTo>
                    <a:pt x="251" y="131"/>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8" name="Google Shape;1788;p105"/>
            <p:cNvSpPr/>
            <p:nvPr/>
          </p:nvSpPr>
          <p:spPr>
            <a:xfrm>
              <a:off x="4198425" y="2941850"/>
              <a:ext cx="6275" cy="20575"/>
            </a:xfrm>
            <a:custGeom>
              <a:rect b="b" l="l" r="r" t="t"/>
              <a:pathLst>
                <a:path extrusionOk="0" h="823" w="251">
                  <a:moveTo>
                    <a:pt x="132" y="1"/>
                  </a:moveTo>
                  <a:cubicBezTo>
                    <a:pt x="60" y="1"/>
                    <a:pt x="1" y="60"/>
                    <a:pt x="1" y="120"/>
                  </a:cubicBezTo>
                  <a:lnTo>
                    <a:pt x="1" y="691"/>
                  </a:lnTo>
                  <a:cubicBezTo>
                    <a:pt x="1" y="763"/>
                    <a:pt x="60" y="822"/>
                    <a:pt x="132" y="822"/>
                  </a:cubicBezTo>
                  <a:cubicBezTo>
                    <a:pt x="191" y="822"/>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9" name="Google Shape;1789;p105"/>
            <p:cNvSpPr/>
            <p:nvPr/>
          </p:nvSpPr>
          <p:spPr>
            <a:xfrm>
              <a:off x="5413450" y="2894825"/>
              <a:ext cx="20575" cy="6275"/>
            </a:xfrm>
            <a:custGeom>
              <a:rect b="b" l="l" r="r" t="t"/>
              <a:pathLst>
                <a:path extrusionOk="0" h="251" w="823">
                  <a:moveTo>
                    <a:pt x="132" y="1"/>
                  </a:moveTo>
                  <a:cubicBezTo>
                    <a:pt x="61" y="1"/>
                    <a:pt x="1" y="60"/>
                    <a:pt x="13" y="132"/>
                  </a:cubicBezTo>
                  <a:cubicBezTo>
                    <a:pt x="13" y="191"/>
                    <a:pt x="61" y="251"/>
                    <a:pt x="132" y="251"/>
                  </a:cubicBezTo>
                  <a:lnTo>
                    <a:pt x="703" y="251"/>
                  </a:lnTo>
                  <a:cubicBezTo>
                    <a:pt x="763" y="251"/>
                    <a:pt x="823" y="191"/>
                    <a:pt x="823" y="132"/>
                  </a:cubicBezTo>
                  <a:cubicBezTo>
                    <a:pt x="823"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0" name="Google Shape;1790;p105"/>
            <p:cNvSpPr/>
            <p:nvPr/>
          </p:nvSpPr>
          <p:spPr>
            <a:xfrm>
              <a:off x="5446200" y="2894825"/>
              <a:ext cx="20575" cy="6275"/>
            </a:xfrm>
            <a:custGeom>
              <a:rect b="b" l="l" r="r" t="t"/>
              <a:pathLst>
                <a:path extrusionOk="0" h="251" w="823">
                  <a:moveTo>
                    <a:pt x="132" y="1"/>
                  </a:moveTo>
                  <a:cubicBezTo>
                    <a:pt x="60" y="1"/>
                    <a:pt x="1" y="60"/>
                    <a:pt x="1" y="120"/>
                  </a:cubicBezTo>
                  <a:cubicBezTo>
                    <a:pt x="1" y="191"/>
                    <a:pt x="60" y="251"/>
                    <a:pt x="132" y="251"/>
                  </a:cubicBezTo>
                  <a:lnTo>
                    <a:pt x="703" y="251"/>
                  </a:lnTo>
                  <a:cubicBezTo>
                    <a:pt x="763" y="251"/>
                    <a:pt x="822" y="191"/>
                    <a:pt x="822" y="120"/>
                  </a:cubicBezTo>
                  <a:cubicBezTo>
                    <a:pt x="822" y="60"/>
                    <a:pt x="775" y="1"/>
                    <a:pt x="70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1" name="Google Shape;1791;p105"/>
            <p:cNvSpPr/>
            <p:nvPr/>
          </p:nvSpPr>
          <p:spPr>
            <a:xfrm>
              <a:off x="5436825" y="2871025"/>
              <a:ext cx="6725" cy="20850"/>
            </a:xfrm>
            <a:custGeom>
              <a:rect b="b" l="l" r="r" t="t"/>
              <a:pathLst>
                <a:path extrusionOk="0" h="834" w="269">
                  <a:moveTo>
                    <a:pt x="136" y="0"/>
                  </a:moveTo>
                  <a:cubicBezTo>
                    <a:pt x="69" y="0"/>
                    <a:pt x="1" y="48"/>
                    <a:pt x="7" y="143"/>
                  </a:cubicBezTo>
                  <a:lnTo>
                    <a:pt x="7" y="703"/>
                  </a:lnTo>
                  <a:cubicBezTo>
                    <a:pt x="7" y="774"/>
                    <a:pt x="66" y="834"/>
                    <a:pt x="138" y="834"/>
                  </a:cubicBezTo>
                  <a:cubicBezTo>
                    <a:pt x="209" y="834"/>
                    <a:pt x="257" y="774"/>
                    <a:pt x="257" y="703"/>
                  </a:cubicBezTo>
                  <a:lnTo>
                    <a:pt x="257" y="143"/>
                  </a:lnTo>
                  <a:cubicBezTo>
                    <a:pt x="269" y="48"/>
                    <a:pt x="203" y="0"/>
                    <a:pt x="136"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2" name="Google Shape;1792;p105"/>
            <p:cNvSpPr/>
            <p:nvPr/>
          </p:nvSpPr>
          <p:spPr>
            <a:xfrm>
              <a:off x="5436825" y="2903675"/>
              <a:ext cx="6725" cy="20950"/>
            </a:xfrm>
            <a:custGeom>
              <a:rect b="b" l="l" r="r" t="t"/>
              <a:pathLst>
                <a:path extrusionOk="0" h="838" w="269">
                  <a:moveTo>
                    <a:pt x="136" y="1"/>
                  </a:moveTo>
                  <a:cubicBezTo>
                    <a:pt x="69" y="1"/>
                    <a:pt x="1" y="46"/>
                    <a:pt x="7" y="135"/>
                  </a:cubicBezTo>
                  <a:lnTo>
                    <a:pt x="7" y="706"/>
                  </a:lnTo>
                  <a:cubicBezTo>
                    <a:pt x="7" y="778"/>
                    <a:pt x="66" y="837"/>
                    <a:pt x="138" y="837"/>
                  </a:cubicBezTo>
                  <a:cubicBezTo>
                    <a:pt x="209" y="837"/>
                    <a:pt x="257" y="778"/>
                    <a:pt x="257" y="706"/>
                  </a:cubicBezTo>
                  <a:lnTo>
                    <a:pt x="257" y="135"/>
                  </a:lnTo>
                  <a:cubicBezTo>
                    <a:pt x="269" y="46"/>
                    <a:pt x="203" y="1"/>
                    <a:pt x="13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3" name="Google Shape;1793;p105"/>
            <p:cNvSpPr/>
            <p:nvPr/>
          </p:nvSpPr>
          <p:spPr>
            <a:xfrm>
              <a:off x="3573195" y="2819280"/>
              <a:ext cx="22350" cy="6275"/>
            </a:xfrm>
            <a:custGeom>
              <a:rect b="b" l="l" r="r" t="t"/>
              <a:pathLst>
                <a:path extrusionOk="0" h="251" w="894">
                  <a:moveTo>
                    <a:pt x="167" y="0"/>
                  </a:moveTo>
                  <a:cubicBezTo>
                    <a:pt x="1" y="0"/>
                    <a:pt x="1" y="250"/>
                    <a:pt x="167" y="250"/>
                  </a:cubicBezTo>
                  <a:lnTo>
                    <a:pt x="739" y="250"/>
                  </a:lnTo>
                  <a:cubicBezTo>
                    <a:pt x="894" y="250"/>
                    <a:pt x="894"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4" name="Google Shape;1794;p105"/>
            <p:cNvSpPr/>
            <p:nvPr/>
          </p:nvSpPr>
          <p:spPr>
            <a:xfrm>
              <a:off x="3605945" y="2819280"/>
              <a:ext cx="22350" cy="6275"/>
            </a:xfrm>
            <a:custGeom>
              <a:rect b="b" l="l" r="r" t="t"/>
              <a:pathLst>
                <a:path extrusionOk="0" h="251" w="894">
                  <a:moveTo>
                    <a:pt x="167" y="0"/>
                  </a:moveTo>
                  <a:cubicBezTo>
                    <a:pt x="0" y="0"/>
                    <a:pt x="0" y="250"/>
                    <a:pt x="167" y="250"/>
                  </a:cubicBezTo>
                  <a:lnTo>
                    <a:pt x="739" y="250"/>
                  </a:lnTo>
                  <a:cubicBezTo>
                    <a:pt x="893" y="250"/>
                    <a:pt x="893" y="0"/>
                    <a:pt x="73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5" name="Google Shape;1795;p105"/>
            <p:cNvSpPr/>
            <p:nvPr/>
          </p:nvSpPr>
          <p:spPr>
            <a:xfrm>
              <a:off x="3597320" y="2795455"/>
              <a:ext cx="6850" cy="20875"/>
            </a:xfrm>
            <a:custGeom>
              <a:rect b="b" l="l" r="r" t="t"/>
              <a:pathLst>
                <a:path extrusionOk="0" h="835" w="274">
                  <a:moveTo>
                    <a:pt x="137" y="1"/>
                  </a:moveTo>
                  <a:cubicBezTo>
                    <a:pt x="69" y="1"/>
                    <a:pt x="0" y="48"/>
                    <a:pt x="12" y="144"/>
                  </a:cubicBezTo>
                  <a:lnTo>
                    <a:pt x="12" y="703"/>
                  </a:lnTo>
                  <a:cubicBezTo>
                    <a:pt x="12" y="775"/>
                    <a:pt x="72" y="834"/>
                    <a:pt x="143" y="834"/>
                  </a:cubicBezTo>
                  <a:cubicBezTo>
                    <a:pt x="203" y="834"/>
                    <a:pt x="262" y="775"/>
                    <a:pt x="262" y="715"/>
                  </a:cubicBezTo>
                  <a:lnTo>
                    <a:pt x="262" y="144"/>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6" name="Google Shape;1796;p105"/>
            <p:cNvSpPr/>
            <p:nvPr/>
          </p:nvSpPr>
          <p:spPr>
            <a:xfrm>
              <a:off x="3597320" y="2828205"/>
              <a:ext cx="6850" cy="20850"/>
            </a:xfrm>
            <a:custGeom>
              <a:rect b="b" l="l" r="r" t="t"/>
              <a:pathLst>
                <a:path extrusionOk="0" h="834" w="274">
                  <a:moveTo>
                    <a:pt x="137" y="1"/>
                  </a:moveTo>
                  <a:cubicBezTo>
                    <a:pt x="69" y="1"/>
                    <a:pt x="0" y="48"/>
                    <a:pt x="12" y="143"/>
                  </a:cubicBezTo>
                  <a:lnTo>
                    <a:pt x="12" y="703"/>
                  </a:lnTo>
                  <a:cubicBezTo>
                    <a:pt x="12" y="774"/>
                    <a:pt x="72" y="834"/>
                    <a:pt x="143" y="834"/>
                  </a:cubicBezTo>
                  <a:cubicBezTo>
                    <a:pt x="203" y="834"/>
                    <a:pt x="262" y="774"/>
                    <a:pt x="262" y="703"/>
                  </a:cubicBezTo>
                  <a:lnTo>
                    <a:pt x="262" y="143"/>
                  </a:lnTo>
                  <a:cubicBezTo>
                    <a:pt x="274" y="48"/>
                    <a:pt x="205" y="1"/>
                    <a:pt x="137"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7" name="Google Shape;1797;p105"/>
            <p:cNvSpPr/>
            <p:nvPr/>
          </p:nvSpPr>
          <p:spPr>
            <a:xfrm>
              <a:off x="2903025" y="2681700"/>
              <a:ext cx="20575" cy="6275"/>
            </a:xfrm>
            <a:custGeom>
              <a:rect b="b" l="l" r="r" t="t"/>
              <a:pathLst>
                <a:path extrusionOk="0" h="251" w="823">
                  <a:moveTo>
                    <a:pt x="132" y="1"/>
                  </a:moveTo>
                  <a:cubicBezTo>
                    <a:pt x="60" y="1"/>
                    <a:pt x="1" y="60"/>
                    <a:pt x="1" y="120"/>
                  </a:cubicBezTo>
                  <a:cubicBezTo>
                    <a:pt x="1" y="191"/>
                    <a:pt x="60" y="251"/>
                    <a:pt x="132" y="251"/>
                  </a:cubicBezTo>
                  <a:lnTo>
                    <a:pt x="691" y="251"/>
                  </a:lnTo>
                  <a:cubicBezTo>
                    <a:pt x="763" y="251"/>
                    <a:pt x="822" y="191"/>
                    <a:pt x="822" y="120"/>
                  </a:cubicBezTo>
                  <a:cubicBezTo>
                    <a:pt x="822"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8" name="Google Shape;1798;p105"/>
            <p:cNvSpPr/>
            <p:nvPr/>
          </p:nvSpPr>
          <p:spPr>
            <a:xfrm>
              <a:off x="2935775" y="2681700"/>
              <a:ext cx="20550" cy="6275"/>
            </a:xfrm>
            <a:custGeom>
              <a:rect b="b" l="l" r="r" t="t"/>
              <a:pathLst>
                <a:path extrusionOk="0" h="251" w="822">
                  <a:moveTo>
                    <a:pt x="119" y="1"/>
                  </a:moveTo>
                  <a:cubicBezTo>
                    <a:pt x="60" y="1"/>
                    <a:pt x="0" y="60"/>
                    <a:pt x="0" y="120"/>
                  </a:cubicBezTo>
                  <a:cubicBezTo>
                    <a:pt x="0" y="191"/>
                    <a:pt x="60" y="251"/>
                    <a:pt x="119" y="251"/>
                  </a:cubicBezTo>
                  <a:lnTo>
                    <a:pt x="691" y="251"/>
                  </a:lnTo>
                  <a:cubicBezTo>
                    <a:pt x="762" y="251"/>
                    <a:pt x="822" y="191"/>
                    <a:pt x="822" y="120"/>
                  </a:cubicBezTo>
                  <a:cubicBezTo>
                    <a:pt x="822"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9" name="Google Shape;1799;p105"/>
            <p:cNvSpPr/>
            <p:nvPr/>
          </p:nvSpPr>
          <p:spPr>
            <a:xfrm>
              <a:off x="2926550" y="2658200"/>
              <a:ext cx="6275" cy="20550"/>
            </a:xfrm>
            <a:custGeom>
              <a:rect b="b" l="l" r="r" t="t"/>
              <a:pathLst>
                <a:path extrusionOk="0" h="822" w="251">
                  <a:moveTo>
                    <a:pt x="119" y="0"/>
                  </a:moveTo>
                  <a:cubicBezTo>
                    <a:pt x="60" y="0"/>
                    <a:pt x="0" y="60"/>
                    <a:pt x="0" y="131"/>
                  </a:cubicBezTo>
                  <a:lnTo>
                    <a:pt x="0" y="691"/>
                  </a:lnTo>
                  <a:cubicBezTo>
                    <a:pt x="0" y="762"/>
                    <a:pt x="60" y="822"/>
                    <a:pt x="119" y="822"/>
                  </a:cubicBezTo>
                  <a:cubicBezTo>
                    <a:pt x="191" y="822"/>
                    <a:pt x="250" y="762"/>
                    <a:pt x="250" y="691"/>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0" name="Google Shape;1800;p105"/>
            <p:cNvSpPr/>
            <p:nvPr/>
          </p:nvSpPr>
          <p:spPr>
            <a:xfrm>
              <a:off x="2926550" y="2690925"/>
              <a:ext cx="6275" cy="20575"/>
            </a:xfrm>
            <a:custGeom>
              <a:rect b="b" l="l" r="r" t="t"/>
              <a:pathLst>
                <a:path extrusionOk="0" h="823" w="251">
                  <a:moveTo>
                    <a:pt x="119" y="1"/>
                  </a:moveTo>
                  <a:cubicBezTo>
                    <a:pt x="60" y="1"/>
                    <a:pt x="0" y="60"/>
                    <a:pt x="0" y="120"/>
                  </a:cubicBezTo>
                  <a:lnTo>
                    <a:pt x="0" y="692"/>
                  </a:lnTo>
                  <a:cubicBezTo>
                    <a:pt x="0" y="763"/>
                    <a:pt x="60" y="822"/>
                    <a:pt x="119" y="822"/>
                  </a:cubicBezTo>
                  <a:cubicBezTo>
                    <a:pt x="191" y="822"/>
                    <a:pt x="250" y="763"/>
                    <a:pt x="250" y="692"/>
                  </a:cubicBezTo>
                  <a:lnTo>
                    <a:pt x="250" y="120"/>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1" name="Google Shape;1801;p105"/>
            <p:cNvSpPr/>
            <p:nvPr/>
          </p:nvSpPr>
          <p:spPr>
            <a:xfrm>
              <a:off x="3074775" y="2611475"/>
              <a:ext cx="15500" cy="304800"/>
            </a:xfrm>
            <a:custGeom>
              <a:rect b="b" l="l" r="r" t="t"/>
              <a:pathLst>
                <a:path extrusionOk="0" h="12192" w="620">
                  <a:moveTo>
                    <a:pt x="72" y="0"/>
                  </a:moveTo>
                  <a:cubicBezTo>
                    <a:pt x="36" y="143"/>
                    <a:pt x="12" y="286"/>
                    <a:pt x="12" y="441"/>
                  </a:cubicBezTo>
                  <a:lnTo>
                    <a:pt x="1" y="12192"/>
                  </a:lnTo>
                  <a:lnTo>
                    <a:pt x="524" y="12192"/>
                  </a:lnTo>
                  <a:lnTo>
                    <a:pt x="536" y="441"/>
                  </a:lnTo>
                  <a:cubicBezTo>
                    <a:pt x="536" y="286"/>
                    <a:pt x="572" y="143"/>
                    <a:pt x="620"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2" name="Google Shape;1802;p105"/>
            <p:cNvSpPr/>
            <p:nvPr/>
          </p:nvSpPr>
          <p:spPr>
            <a:xfrm>
              <a:off x="3373625" y="27073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3" name="Google Shape;1803;p105"/>
            <p:cNvSpPr/>
            <p:nvPr/>
          </p:nvSpPr>
          <p:spPr>
            <a:xfrm>
              <a:off x="4362451" y="2611479"/>
              <a:ext cx="13095" cy="158637"/>
            </a:xfrm>
            <a:custGeom>
              <a:rect b="b" l="l" r="r" t="t"/>
              <a:pathLst>
                <a:path extrusionOk="0" h="10597" w="524">
                  <a:moveTo>
                    <a:pt x="0" y="0"/>
                  </a:moveTo>
                  <a:lnTo>
                    <a:pt x="0" y="10597"/>
                  </a:lnTo>
                  <a:lnTo>
                    <a:pt x="524" y="10597"/>
                  </a:lnTo>
                  <a:lnTo>
                    <a:pt x="524" y="0"/>
                  </a:ln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4" name="Google Shape;1804;p105"/>
            <p:cNvSpPr/>
            <p:nvPr/>
          </p:nvSpPr>
          <p:spPr>
            <a:xfrm>
              <a:off x="4325225" y="2832325"/>
              <a:ext cx="87850" cy="87825"/>
            </a:xfrm>
            <a:custGeom>
              <a:rect b="b" l="l" r="r" t="t"/>
              <a:pathLst>
                <a:path extrusionOk="0" h="3513" w="3514">
                  <a:moveTo>
                    <a:pt x="1763" y="0"/>
                  </a:moveTo>
                  <a:cubicBezTo>
                    <a:pt x="787" y="0"/>
                    <a:pt x="1" y="786"/>
                    <a:pt x="1" y="1763"/>
                  </a:cubicBezTo>
                  <a:cubicBezTo>
                    <a:pt x="1" y="2727"/>
                    <a:pt x="787" y="3513"/>
                    <a:pt x="1763" y="3513"/>
                  </a:cubicBezTo>
                  <a:cubicBezTo>
                    <a:pt x="2727" y="3513"/>
                    <a:pt x="3513" y="2727"/>
                    <a:pt x="3513" y="1763"/>
                  </a:cubicBezTo>
                  <a:cubicBezTo>
                    <a:pt x="3513" y="786"/>
                    <a:pt x="2727"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5" name="Google Shape;1805;p105"/>
            <p:cNvSpPr/>
            <p:nvPr/>
          </p:nvSpPr>
          <p:spPr>
            <a:xfrm>
              <a:off x="4292775" y="2760501"/>
              <a:ext cx="133675" cy="114200"/>
            </a:xfrm>
            <a:custGeom>
              <a:rect b="b" l="l" r="r" t="t"/>
              <a:pathLst>
                <a:path extrusionOk="0" h="4568" w="5347">
                  <a:moveTo>
                    <a:pt x="3061" y="524"/>
                  </a:moveTo>
                  <a:cubicBezTo>
                    <a:pt x="4013" y="548"/>
                    <a:pt x="4763" y="1322"/>
                    <a:pt x="4763" y="2275"/>
                  </a:cubicBezTo>
                  <a:cubicBezTo>
                    <a:pt x="4763" y="3239"/>
                    <a:pt x="4013" y="4013"/>
                    <a:pt x="3061" y="4037"/>
                  </a:cubicBezTo>
                  <a:cubicBezTo>
                    <a:pt x="2108" y="4013"/>
                    <a:pt x="1346" y="3239"/>
                    <a:pt x="1346" y="2275"/>
                  </a:cubicBezTo>
                  <a:cubicBezTo>
                    <a:pt x="1346" y="1322"/>
                    <a:pt x="2108" y="548"/>
                    <a:pt x="3061" y="524"/>
                  </a:cubicBezTo>
                  <a:close/>
                  <a:moveTo>
                    <a:pt x="3061" y="1"/>
                  </a:moveTo>
                  <a:cubicBezTo>
                    <a:pt x="1025" y="1"/>
                    <a:pt x="1" y="2465"/>
                    <a:pt x="1442" y="3894"/>
                  </a:cubicBezTo>
                  <a:cubicBezTo>
                    <a:pt x="1907" y="4359"/>
                    <a:pt x="2479" y="4567"/>
                    <a:pt x="3041" y="4567"/>
                  </a:cubicBezTo>
                  <a:cubicBezTo>
                    <a:pt x="4217" y="4567"/>
                    <a:pt x="5347" y="3653"/>
                    <a:pt x="5347" y="2275"/>
                  </a:cubicBezTo>
                  <a:cubicBezTo>
                    <a:pt x="5335" y="1013"/>
                    <a:pt x="4323" y="1"/>
                    <a:pt x="3061" y="1"/>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6" name="Google Shape;1806;p105"/>
            <p:cNvSpPr/>
            <p:nvPr/>
          </p:nvSpPr>
          <p:spPr>
            <a:xfrm>
              <a:off x="7180950" y="2611475"/>
              <a:ext cx="197675" cy="315525"/>
            </a:xfrm>
            <a:custGeom>
              <a:rect b="b" l="l" r="r" t="t"/>
              <a:pathLst>
                <a:path extrusionOk="0" h="12621" w="7907">
                  <a:moveTo>
                    <a:pt x="0" y="0"/>
                  </a:moveTo>
                  <a:lnTo>
                    <a:pt x="12" y="7810"/>
                  </a:lnTo>
                  <a:cubicBezTo>
                    <a:pt x="12" y="8346"/>
                    <a:pt x="441" y="8775"/>
                    <a:pt x="965" y="8775"/>
                  </a:cubicBezTo>
                  <a:lnTo>
                    <a:pt x="3870" y="8775"/>
                  </a:lnTo>
                  <a:cubicBezTo>
                    <a:pt x="3881" y="8774"/>
                    <a:pt x="3892" y="8773"/>
                    <a:pt x="3903" y="8773"/>
                  </a:cubicBezTo>
                  <a:cubicBezTo>
                    <a:pt x="3999" y="8773"/>
                    <a:pt x="4093" y="8819"/>
                    <a:pt x="4167" y="8894"/>
                  </a:cubicBezTo>
                  <a:cubicBezTo>
                    <a:pt x="4251" y="8977"/>
                    <a:pt x="4298" y="9084"/>
                    <a:pt x="4298" y="9204"/>
                  </a:cubicBezTo>
                  <a:cubicBezTo>
                    <a:pt x="4298" y="9454"/>
                    <a:pt x="4287" y="10787"/>
                    <a:pt x="4275" y="11549"/>
                  </a:cubicBezTo>
                  <a:cubicBezTo>
                    <a:pt x="4275" y="12144"/>
                    <a:pt x="4739" y="12621"/>
                    <a:pt x="5334" y="12621"/>
                  </a:cubicBezTo>
                  <a:lnTo>
                    <a:pt x="7906" y="12621"/>
                  </a:lnTo>
                  <a:lnTo>
                    <a:pt x="7906" y="12097"/>
                  </a:lnTo>
                  <a:lnTo>
                    <a:pt x="5322" y="12097"/>
                  </a:lnTo>
                  <a:cubicBezTo>
                    <a:pt x="5025" y="12097"/>
                    <a:pt x="4787" y="11859"/>
                    <a:pt x="4787" y="11561"/>
                  </a:cubicBezTo>
                  <a:cubicBezTo>
                    <a:pt x="4799" y="10620"/>
                    <a:pt x="4810" y="9454"/>
                    <a:pt x="4810" y="9204"/>
                  </a:cubicBezTo>
                  <a:cubicBezTo>
                    <a:pt x="4810" y="8680"/>
                    <a:pt x="4382" y="8251"/>
                    <a:pt x="3858" y="8251"/>
                  </a:cubicBezTo>
                  <a:lnTo>
                    <a:pt x="965" y="8251"/>
                  </a:lnTo>
                  <a:cubicBezTo>
                    <a:pt x="727" y="8251"/>
                    <a:pt x="524" y="8049"/>
                    <a:pt x="524" y="7810"/>
                  </a:cubicBez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7" name="Google Shape;1807;p105"/>
            <p:cNvSpPr/>
            <p:nvPr/>
          </p:nvSpPr>
          <p:spPr>
            <a:xfrm>
              <a:off x="6682375" y="2611475"/>
              <a:ext cx="289050" cy="162525"/>
            </a:xfrm>
            <a:custGeom>
              <a:rect b="b" l="l" r="r" t="t"/>
              <a:pathLst>
                <a:path extrusionOk="0" h="6501" w="11562">
                  <a:moveTo>
                    <a:pt x="11037" y="0"/>
                  </a:moveTo>
                  <a:lnTo>
                    <a:pt x="11037" y="4762"/>
                  </a:lnTo>
                  <a:cubicBezTo>
                    <a:pt x="11037" y="5417"/>
                    <a:pt x="10514" y="5953"/>
                    <a:pt x="9847" y="5953"/>
                  </a:cubicBezTo>
                  <a:lnTo>
                    <a:pt x="0" y="5965"/>
                  </a:lnTo>
                  <a:lnTo>
                    <a:pt x="0" y="6501"/>
                  </a:lnTo>
                  <a:lnTo>
                    <a:pt x="9847" y="6477"/>
                  </a:lnTo>
                  <a:cubicBezTo>
                    <a:pt x="10799" y="6477"/>
                    <a:pt x="11561" y="5703"/>
                    <a:pt x="11561" y="4762"/>
                  </a:cubicBezTo>
                  <a:lnTo>
                    <a:pt x="11561"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8" name="Google Shape;1808;p105"/>
            <p:cNvSpPr/>
            <p:nvPr/>
          </p:nvSpPr>
          <p:spPr>
            <a:xfrm>
              <a:off x="6638325" y="2723375"/>
              <a:ext cx="88125" cy="88125"/>
            </a:xfrm>
            <a:custGeom>
              <a:rect b="b" l="l" r="r" t="t"/>
              <a:pathLst>
                <a:path extrusionOk="0" h="3525" w="3525">
                  <a:moveTo>
                    <a:pt x="1762" y="1"/>
                  </a:moveTo>
                  <a:cubicBezTo>
                    <a:pt x="786" y="1"/>
                    <a:pt x="0" y="787"/>
                    <a:pt x="0" y="1763"/>
                  </a:cubicBezTo>
                  <a:cubicBezTo>
                    <a:pt x="0" y="2739"/>
                    <a:pt x="786" y="3525"/>
                    <a:pt x="1762" y="3525"/>
                  </a:cubicBezTo>
                  <a:cubicBezTo>
                    <a:pt x="2739" y="3525"/>
                    <a:pt x="3524" y="2739"/>
                    <a:pt x="3524" y="1763"/>
                  </a:cubicBezTo>
                  <a:cubicBezTo>
                    <a:pt x="3524" y="787"/>
                    <a:pt x="2739"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9" name="Google Shape;1809;p105"/>
            <p:cNvSpPr/>
            <p:nvPr/>
          </p:nvSpPr>
          <p:spPr>
            <a:xfrm>
              <a:off x="6606175" y="2710275"/>
              <a:ext cx="133375" cy="114375"/>
            </a:xfrm>
            <a:custGeom>
              <a:rect b="b" l="l" r="r" t="t"/>
              <a:pathLst>
                <a:path extrusionOk="0" h="4575" w="5335">
                  <a:moveTo>
                    <a:pt x="3048" y="525"/>
                  </a:moveTo>
                  <a:cubicBezTo>
                    <a:pt x="4025" y="525"/>
                    <a:pt x="4810" y="1311"/>
                    <a:pt x="4810" y="2287"/>
                  </a:cubicBezTo>
                  <a:cubicBezTo>
                    <a:pt x="4810" y="3263"/>
                    <a:pt x="4025" y="4049"/>
                    <a:pt x="3048" y="4049"/>
                  </a:cubicBezTo>
                  <a:cubicBezTo>
                    <a:pt x="2072" y="4049"/>
                    <a:pt x="1286" y="3263"/>
                    <a:pt x="1286" y="2287"/>
                  </a:cubicBezTo>
                  <a:cubicBezTo>
                    <a:pt x="1286" y="1311"/>
                    <a:pt x="2072" y="525"/>
                    <a:pt x="3048" y="525"/>
                  </a:cubicBezTo>
                  <a:close/>
                  <a:moveTo>
                    <a:pt x="3048" y="1"/>
                  </a:moveTo>
                  <a:cubicBezTo>
                    <a:pt x="1012" y="1"/>
                    <a:pt x="0" y="2465"/>
                    <a:pt x="1441" y="3906"/>
                  </a:cubicBezTo>
                  <a:cubicBezTo>
                    <a:pt x="1906" y="4368"/>
                    <a:pt x="2477" y="4574"/>
                    <a:pt x="3037" y="4574"/>
                  </a:cubicBezTo>
                  <a:cubicBezTo>
                    <a:pt x="4210" y="4574"/>
                    <a:pt x="5334" y="3665"/>
                    <a:pt x="5334" y="2287"/>
                  </a:cubicBezTo>
                  <a:cubicBezTo>
                    <a:pt x="5334" y="1025"/>
                    <a:pt x="4310" y="1"/>
                    <a:pt x="3048" y="1"/>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0" name="Google Shape;1810;p105"/>
            <p:cNvSpPr/>
            <p:nvPr/>
          </p:nvSpPr>
          <p:spPr>
            <a:xfrm>
              <a:off x="5414650" y="2701350"/>
              <a:ext cx="406925" cy="264350"/>
            </a:xfrm>
            <a:custGeom>
              <a:rect b="b" l="l" r="r" t="t"/>
              <a:pathLst>
                <a:path extrusionOk="0" h="10574" w="16277">
                  <a:moveTo>
                    <a:pt x="1" y="1"/>
                  </a:moveTo>
                  <a:lnTo>
                    <a:pt x="1" y="525"/>
                  </a:lnTo>
                  <a:lnTo>
                    <a:pt x="7549" y="525"/>
                  </a:lnTo>
                  <a:cubicBezTo>
                    <a:pt x="8204" y="525"/>
                    <a:pt x="8740" y="1060"/>
                    <a:pt x="8740" y="1715"/>
                  </a:cubicBezTo>
                  <a:lnTo>
                    <a:pt x="8740" y="8549"/>
                  </a:lnTo>
                  <a:cubicBezTo>
                    <a:pt x="8740" y="9669"/>
                    <a:pt x="9645" y="10573"/>
                    <a:pt x="10764" y="10573"/>
                  </a:cubicBezTo>
                  <a:lnTo>
                    <a:pt x="16276" y="10573"/>
                  </a:lnTo>
                  <a:lnTo>
                    <a:pt x="16276" y="10050"/>
                  </a:lnTo>
                  <a:lnTo>
                    <a:pt x="10752" y="10050"/>
                  </a:lnTo>
                  <a:cubicBezTo>
                    <a:pt x="9930" y="10050"/>
                    <a:pt x="9252" y="9371"/>
                    <a:pt x="9252" y="8537"/>
                  </a:cubicBezTo>
                  <a:lnTo>
                    <a:pt x="9264" y="1715"/>
                  </a:lnTo>
                  <a:cubicBezTo>
                    <a:pt x="9264" y="763"/>
                    <a:pt x="8490" y="1"/>
                    <a:pt x="75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1" name="Google Shape;1811;p105"/>
            <p:cNvSpPr/>
            <p:nvPr/>
          </p:nvSpPr>
          <p:spPr>
            <a:xfrm>
              <a:off x="7099375" y="2876075"/>
              <a:ext cx="22575" cy="6325"/>
            </a:xfrm>
            <a:custGeom>
              <a:rect b="b" l="l" r="r" t="t"/>
              <a:pathLst>
                <a:path extrusionOk="0" h="253" w="903">
                  <a:moveTo>
                    <a:pt x="738" y="0"/>
                  </a:moveTo>
                  <a:cubicBezTo>
                    <a:pt x="734" y="0"/>
                    <a:pt x="731" y="0"/>
                    <a:pt x="727" y="1"/>
                  </a:cubicBezTo>
                  <a:lnTo>
                    <a:pt x="156" y="1"/>
                  </a:lnTo>
                  <a:cubicBezTo>
                    <a:pt x="1" y="24"/>
                    <a:pt x="1" y="239"/>
                    <a:pt x="156"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2" name="Google Shape;1812;p105"/>
            <p:cNvSpPr/>
            <p:nvPr/>
          </p:nvSpPr>
          <p:spPr>
            <a:xfrm>
              <a:off x="7132125" y="2876075"/>
              <a:ext cx="22550" cy="6325"/>
            </a:xfrm>
            <a:custGeom>
              <a:rect b="b" l="l" r="r" t="t"/>
              <a:pathLst>
                <a:path extrusionOk="0" h="253" w="902">
                  <a:moveTo>
                    <a:pt x="738" y="0"/>
                  </a:moveTo>
                  <a:cubicBezTo>
                    <a:pt x="734" y="0"/>
                    <a:pt x="731" y="0"/>
                    <a:pt x="727" y="1"/>
                  </a:cubicBezTo>
                  <a:lnTo>
                    <a:pt x="155" y="1"/>
                  </a:lnTo>
                  <a:cubicBezTo>
                    <a:pt x="1" y="24"/>
                    <a:pt x="1" y="239"/>
                    <a:pt x="155" y="251"/>
                  </a:cubicBezTo>
                  <a:lnTo>
                    <a:pt x="727" y="251"/>
                  </a:lnTo>
                  <a:cubicBezTo>
                    <a:pt x="734" y="252"/>
                    <a:pt x="741" y="252"/>
                    <a:pt x="748" y="252"/>
                  </a:cubicBezTo>
                  <a:cubicBezTo>
                    <a:pt x="902" y="252"/>
                    <a:pt x="899" y="0"/>
                    <a:pt x="73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3" name="Google Shape;1813;p105"/>
            <p:cNvSpPr/>
            <p:nvPr/>
          </p:nvSpPr>
          <p:spPr>
            <a:xfrm>
              <a:off x="7123500" y="2852825"/>
              <a:ext cx="6275" cy="20300"/>
            </a:xfrm>
            <a:custGeom>
              <a:rect b="b" l="l" r="r" t="t"/>
              <a:pathLst>
                <a:path extrusionOk="0" h="812" w="251">
                  <a:moveTo>
                    <a:pt x="147" y="0"/>
                  </a:moveTo>
                  <a:cubicBezTo>
                    <a:pt x="142" y="0"/>
                    <a:pt x="137" y="1"/>
                    <a:pt x="131" y="2"/>
                  </a:cubicBezTo>
                  <a:cubicBezTo>
                    <a:pt x="60" y="2"/>
                    <a:pt x="0" y="50"/>
                    <a:pt x="0" y="121"/>
                  </a:cubicBezTo>
                  <a:lnTo>
                    <a:pt x="0" y="693"/>
                  </a:lnTo>
                  <a:cubicBezTo>
                    <a:pt x="0" y="764"/>
                    <a:pt x="60" y="812"/>
                    <a:pt x="131" y="812"/>
                  </a:cubicBezTo>
                  <a:cubicBezTo>
                    <a:pt x="191" y="812"/>
                    <a:pt x="250" y="764"/>
                    <a:pt x="250" y="693"/>
                  </a:cubicBezTo>
                  <a:lnTo>
                    <a:pt x="250" y="121"/>
                  </a:lnTo>
                  <a:cubicBezTo>
                    <a:pt x="250" y="56"/>
                    <a:pt x="201" y="0"/>
                    <a:pt x="14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4" name="Google Shape;1814;p105"/>
            <p:cNvSpPr/>
            <p:nvPr/>
          </p:nvSpPr>
          <p:spPr>
            <a:xfrm>
              <a:off x="7123500" y="288530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75"/>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5" name="Google Shape;1815;p105"/>
            <p:cNvSpPr/>
            <p:nvPr/>
          </p:nvSpPr>
          <p:spPr>
            <a:xfrm>
              <a:off x="6081400" y="2611475"/>
              <a:ext cx="13125" cy="253325"/>
            </a:xfrm>
            <a:custGeom>
              <a:rect b="b" l="l" r="r" t="t"/>
              <a:pathLst>
                <a:path extrusionOk="0" h="10133" w="525">
                  <a:moveTo>
                    <a:pt x="1" y="0"/>
                  </a:moveTo>
                  <a:lnTo>
                    <a:pt x="1" y="10132"/>
                  </a:lnTo>
                  <a:lnTo>
                    <a:pt x="524" y="10132"/>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6" name="Google Shape;1816;p105"/>
            <p:cNvSpPr/>
            <p:nvPr/>
          </p:nvSpPr>
          <p:spPr>
            <a:xfrm>
              <a:off x="6043600" y="2877275"/>
              <a:ext cx="88125" cy="88125"/>
            </a:xfrm>
            <a:custGeom>
              <a:rect b="b" l="l" r="r" t="t"/>
              <a:pathLst>
                <a:path extrusionOk="0" h="3525" w="3525">
                  <a:moveTo>
                    <a:pt x="1763" y="0"/>
                  </a:moveTo>
                  <a:cubicBezTo>
                    <a:pt x="798" y="0"/>
                    <a:pt x="1" y="786"/>
                    <a:pt x="1" y="1762"/>
                  </a:cubicBezTo>
                  <a:cubicBezTo>
                    <a:pt x="1" y="2727"/>
                    <a:pt x="798" y="3525"/>
                    <a:pt x="1763" y="3525"/>
                  </a:cubicBezTo>
                  <a:cubicBezTo>
                    <a:pt x="2739" y="3525"/>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7" name="Google Shape;1817;p105"/>
            <p:cNvSpPr/>
            <p:nvPr/>
          </p:nvSpPr>
          <p:spPr>
            <a:xfrm>
              <a:off x="6026325" y="2864175"/>
              <a:ext cx="124150" cy="114225"/>
            </a:xfrm>
            <a:custGeom>
              <a:rect b="b" l="l" r="r" t="t"/>
              <a:pathLst>
                <a:path extrusionOk="0" h="4569" w="4966">
                  <a:moveTo>
                    <a:pt x="2454" y="524"/>
                  </a:moveTo>
                  <a:cubicBezTo>
                    <a:pt x="3430" y="524"/>
                    <a:pt x="4216" y="1310"/>
                    <a:pt x="4216" y="2286"/>
                  </a:cubicBezTo>
                  <a:cubicBezTo>
                    <a:pt x="4216" y="3251"/>
                    <a:pt x="3430" y="4049"/>
                    <a:pt x="2454" y="4049"/>
                  </a:cubicBezTo>
                  <a:cubicBezTo>
                    <a:pt x="1489" y="4049"/>
                    <a:pt x="692" y="3251"/>
                    <a:pt x="692" y="2286"/>
                  </a:cubicBezTo>
                  <a:cubicBezTo>
                    <a:pt x="692" y="1310"/>
                    <a:pt x="1489" y="524"/>
                    <a:pt x="2454" y="524"/>
                  </a:cubicBezTo>
                  <a:close/>
                  <a:moveTo>
                    <a:pt x="2454" y="0"/>
                  </a:moveTo>
                  <a:cubicBezTo>
                    <a:pt x="1370" y="0"/>
                    <a:pt x="430" y="774"/>
                    <a:pt x="215" y="1834"/>
                  </a:cubicBezTo>
                  <a:cubicBezTo>
                    <a:pt x="1" y="2906"/>
                    <a:pt x="572" y="3977"/>
                    <a:pt x="1584" y="4394"/>
                  </a:cubicBezTo>
                  <a:cubicBezTo>
                    <a:pt x="1868" y="4512"/>
                    <a:pt x="2165" y="4569"/>
                    <a:pt x="2459" y="4569"/>
                  </a:cubicBezTo>
                  <a:cubicBezTo>
                    <a:pt x="3201" y="4569"/>
                    <a:pt x="3924" y="4205"/>
                    <a:pt x="4359" y="3548"/>
                  </a:cubicBezTo>
                  <a:cubicBezTo>
                    <a:pt x="4966" y="2644"/>
                    <a:pt x="4847" y="1441"/>
                    <a:pt x="4073" y="667"/>
                  </a:cubicBezTo>
                  <a:cubicBezTo>
                    <a:pt x="3644" y="239"/>
                    <a:pt x="3061" y="0"/>
                    <a:pt x="2454"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8" name="Google Shape;1818;p105"/>
            <p:cNvSpPr/>
            <p:nvPr/>
          </p:nvSpPr>
          <p:spPr>
            <a:xfrm>
              <a:off x="5862325" y="278737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74"/>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9" name="Google Shape;1819;p105"/>
            <p:cNvSpPr/>
            <p:nvPr/>
          </p:nvSpPr>
          <p:spPr>
            <a:xfrm>
              <a:off x="5862325" y="2754625"/>
              <a:ext cx="5975" cy="20575"/>
            </a:xfrm>
            <a:custGeom>
              <a:rect b="b" l="l" r="r" t="t"/>
              <a:pathLst>
                <a:path extrusionOk="0" h="823" w="239">
                  <a:moveTo>
                    <a:pt x="120" y="1"/>
                  </a:moveTo>
                  <a:cubicBezTo>
                    <a:pt x="48" y="1"/>
                    <a:pt x="1" y="60"/>
                    <a:pt x="1" y="132"/>
                  </a:cubicBezTo>
                  <a:lnTo>
                    <a:pt x="1" y="703"/>
                  </a:lnTo>
                  <a:cubicBezTo>
                    <a:pt x="1" y="763"/>
                    <a:pt x="48" y="822"/>
                    <a:pt x="120" y="822"/>
                  </a:cubicBezTo>
                  <a:cubicBezTo>
                    <a:pt x="191" y="822"/>
                    <a:pt x="239" y="763"/>
                    <a:pt x="239" y="703"/>
                  </a:cubicBezTo>
                  <a:lnTo>
                    <a:pt x="239" y="132"/>
                  </a:lnTo>
                  <a:cubicBezTo>
                    <a:pt x="239"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0" name="Google Shape;1820;p105"/>
            <p:cNvSpPr/>
            <p:nvPr/>
          </p:nvSpPr>
          <p:spPr>
            <a:xfrm>
              <a:off x="5869950" y="2778125"/>
              <a:ext cx="22475" cy="6325"/>
            </a:xfrm>
            <a:custGeom>
              <a:rect b="b" l="l" r="r" t="t"/>
              <a:pathLst>
                <a:path extrusionOk="0" h="253" w="899">
                  <a:moveTo>
                    <a:pt x="163" y="0"/>
                  </a:moveTo>
                  <a:cubicBezTo>
                    <a:pt x="0" y="0"/>
                    <a:pt x="0" y="253"/>
                    <a:pt x="163" y="253"/>
                  </a:cubicBezTo>
                  <a:cubicBezTo>
                    <a:pt x="169" y="253"/>
                    <a:pt x="176" y="252"/>
                    <a:pt x="184" y="252"/>
                  </a:cubicBezTo>
                  <a:lnTo>
                    <a:pt x="755" y="252"/>
                  </a:lnTo>
                  <a:cubicBezTo>
                    <a:pt x="898" y="240"/>
                    <a:pt x="898" y="13"/>
                    <a:pt x="755" y="1"/>
                  </a:cubicBezTo>
                  <a:lnTo>
                    <a:pt x="184" y="1"/>
                  </a:lnTo>
                  <a:cubicBezTo>
                    <a:pt x="176" y="1"/>
                    <a:pt x="169" y="0"/>
                    <a:pt x="16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1" name="Google Shape;1821;p105"/>
            <p:cNvSpPr/>
            <p:nvPr/>
          </p:nvSpPr>
          <p:spPr>
            <a:xfrm>
              <a:off x="5838225" y="2778150"/>
              <a:ext cx="21450" cy="6275"/>
            </a:xfrm>
            <a:custGeom>
              <a:rect b="b" l="l" r="r" t="t"/>
              <a:pathLst>
                <a:path extrusionOk="0" h="251" w="858">
                  <a:moveTo>
                    <a:pt x="143" y="0"/>
                  </a:moveTo>
                  <a:cubicBezTo>
                    <a:pt x="0" y="12"/>
                    <a:pt x="0" y="239"/>
                    <a:pt x="143" y="251"/>
                  </a:cubicBezTo>
                  <a:lnTo>
                    <a:pt x="715" y="251"/>
                  </a:lnTo>
                  <a:cubicBezTo>
                    <a:pt x="857" y="239"/>
                    <a:pt x="857" y="12"/>
                    <a:pt x="715"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2" name="Google Shape;1822;p105"/>
            <p:cNvSpPr/>
            <p:nvPr/>
          </p:nvSpPr>
          <p:spPr>
            <a:xfrm>
              <a:off x="6295125" y="2611475"/>
              <a:ext cx="110750" cy="206300"/>
            </a:xfrm>
            <a:custGeom>
              <a:rect b="b" l="l" r="r" t="t"/>
              <a:pathLst>
                <a:path extrusionOk="0" h="8252" w="4430">
                  <a:moveTo>
                    <a:pt x="12" y="0"/>
                  </a:moveTo>
                  <a:lnTo>
                    <a:pt x="0" y="1203"/>
                  </a:lnTo>
                  <a:cubicBezTo>
                    <a:pt x="0" y="2143"/>
                    <a:pt x="774" y="2917"/>
                    <a:pt x="1715" y="2917"/>
                  </a:cubicBezTo>
                  <a:lnTo>
                    <a:pt x="2691" y="2917"/>
                  </a:lnTo>
                  <a:cubicBezTo>
                    <a:pt x="3346" y="2917"/>
                    <a:pt x="3882" y="3453"/>
                    <a:pt x="3882" y="4108"/>
                  </a:cubicBezTo>
                  <a:lnTo>
                    <a:pt x="3906" y="8251"/>
                  </a:lnTo>
                  <a:lnTo>
                    <a:pt x="4429" y="8251"/>
                  </a:lnTo>
                  <a:lnTo>
                    <a:pt x="4406" y="4108"/>
                  </a:lnTo>
                  <a:cubicBezTo>
                    <a:pt x="4406" y="3155"/>
                    <a:pt x="3644" y="2393"/>
                    <a:pt x="2691" y="2393"/>
                  </a:cubicBezTo>
                  <a:lnTo>
                    <a:pt x="1727" y="2393"/>
                  </a:lnTo>
                  <a:cubicBezTo>
                    <a:pt x="1060" y="2393"/>
                    <a:pt x="536" y="1857"/>
                    <a:pt x="536" y="1203"/>
                  </a:cubicBezTo>
                  <a:lnTo>
                    <a:pt x="536" y="0"/>
                  </a:ln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3" name="Google Shape;1823;p105"/>
            <p:cNvSpPr/>
            <p:nvPr/>
          </p:nvSpPr>
          <p:spPr>
            <a:xfrm>
              <a:off x="6354950" y="2773675"/>
              <a:ext cx="88125" cy="87850"/>
            </a:xfrm>
            <a:custGeom>
              <a:rect b="b" l="l" r="r" t="t"/>
              <a:pathLst>
                <a:path extrusionOk="0" h="3514" w="3525">
                  <a:moveTo>
                    <a:pt x="1763" y="1"/>
                  </a:moveTo>
                  <a:cubicBezTo>
                    <a:pt x="798" y="1"/>
                    <a:pt x="0" y="787"/>
                    <a:pt x="0" y="1763"/>
                  </a:cubicBezTo>
                  <a:cubicBezTo>
                    <a:pt x="0" y="2727"/>
                    <a:pt x="798" y="3513"/>
                    <a:pt x="1763" y="3513"/>
                  </a:cubicBezTo>
                  <a:cubicBezTo>
                    <a:pt x="2739" y="3513"/>
                    <a:pt x="3525" y="2727"/>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4" name="Google Shape;1824;p105"/>
            <p:cNvSpPr/>
            <p:nvPr/>
          </p:nvSpPr>
          <p:spPr>
            <a:xfrm>
              <a:off x="6322800" y="2760575"/>
              <a:ext cx="133675" cy="114200"/>
            </a:xfrm>
            <a:custGeom>
              <a:rect b="b" l="l" r="r" t="t"/>
              <a:pathLst>
                <a:path extrusionOk="0" h="4568" w="5347">
                  <a:moveTo>
                    <a:pt x="3049" y="525"/>
                  </a:moveTo>
                  <a:cubicBezTo>
                    <a:pt x="4025" y="525"/>
                    <a:pt x="4811" y="1311"/>
                    <a:pt x="4811" y="2287"/>
                  </a:cubicBezTo>
                  <a:cubicBezTo>
                    <a:pt x="4811" y="3244"/>
                    <a:pt x="4036" y="4037"/>
                    <a:pt x="3070" y="4037"/>
                  </a:cubicBezTo>
                  <a:cubicBezTo>
                    <a:pt x="3063" y="4037"/>
                    <a:pt x="3056" y="4037"/>
                    <a:pt x="3049" y="4037"/>
                  </a:cubicBezTo>
                  <a:cubicBezTo>
                    <a:pt x="2084" y="4037"/>
                    <a:pt x="1298" y="3251"/>
                    <a:pt x="1298" y="2287"/>
                  </a:cubicBezTo>
                  <a:cubicBezTo>
                    <a:pt x="1298" y="1311"/>
                    <a:pt x="2084" y="525"/>
                    <a:pt x="3049" y="525"/>
                  </a:cubicBezTo>
                  <a:close/>
                  <a:moveTo>
                    <a:pt x="3070" y="1"/>
                  </a:moveTo>
                  <a:cubicBezTo>
                    <a:pt x="3063" y="1"/>
                    <a:pt x="3056" y="1"/>
                    <a:pt x="3049" y="1"/>
                  </a:cubicBezTo>
                  <a:cubicBezTo>
                    <a:pt x="1013" y="1"/>
                    <a:pt x="1" y="2466"/>
                    <a:pt x="1441" y="3894"/>
                  </a:cubicBezTo>
                  <a:cubicBezTo>
                    <a:pt x="1907" y="4360"/>
                    <a:pt x="2479" y="4568"/>
                    <a:pt x="3040" y="4568"/>
                  </a:cubicBezTo>
                  <a:cubicBezTo>
                    <a:pt x="4216" y="4568"/>
                    <a:pt x="5343" y="3653"/>
                    <a:pt x="5335" y="2275"/>
                  </a:cubicBezTo>
                  <a:cubicBezTo>
                    <a:pt x="5346" y="1020"/>
                    <a:pt x="4323" y="1"/>
                    <a:pt x="3070" y="1"/>
                  </a:cubicBez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5" name="Google Shape;1825;p105"/>
            <p:cNvSpPr/>
            <p:nvPr/>
          </p:nvSpPr>
          <p:spPr>
            <a:xfrm>
              <a:off x="6770775" y="2940075"/>
              <a:ext cx="607850" cy="115525"/>
            </a:xfrm>
            <a:custGeom>
              <a:rect b="b" l="l" r="r" t="t"/>
              <a:pathLst>
                <a:path extrusionOk="0" h="4621" w="24314">
                  <a:moveTo>
                    <a:pt x="10014" y="0"/>
                  </a:moveTo>
                  <a:lnTo>
                    <a:pt x="0" y="12"/>
                  </a:lnTo>
                  <a:lnTo>
                    <a:pt x="0" y="536"/>
                  </a:lnTo>
                  <a:lnTo>
                    <a:pt x="10002" y="524"/>
                  </a:lnTo>
                  <a:cubicBezTo>
                    <a:pt x="10668" y="524"/>
                    <a:pt x="11192" y="1060"/>
                    <a:pt x="11192" y="1715"/>
                  </a:cubicBezTo>
                  <a:lnTo>
                    <a:pt x="11192" y="2906"/>
                  </a:lnTo>
                  <a:cubicBezTo>
                    <a:pt x="11192" y="3858"/>
                    <a:pt x="11966" y="4620"/>
                    <a:pt x="12907" y="4620"/>
                  </a:cubicBezTo>
                  <a:lnTo>
                    <a:pt x="24313" y="4620"/>
                  </a:lnTo>
                  <a:lnTo>
                    <a:pt x="24313" y="4096"/>
                  </a:lnTo>
                  <a:lnTo>
                    <a:pt x="12907" y="4096"/>
                  </a:lnTo>
                  <a:cubicBezTo>
                    <a:pt x="12252" y="4096"/>
                    <a:pt x="11716" y="3560"/>
                    <a:pt x="11716" y="2906"/>
                  </a:cubicBezTo>
                  <a:lnTo>
                    <a:pt x="11716" y="1715"/>
                  </a:lnTo>
                  <a:cubicBezTo>
                    <a:pt x="11728" y="774"/>
                    <a:pt x="10954" y="0"/>
                    <a:pt x="10014"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6" name="Google Shape;1826;p105"/>
            <p:cNvSpPr/>
            <p:nvPr/>
          </p:nvSpPr>
          <p:spPr>
            <a:xfrm>
              <a:off x="6726425" y="2902875"/>
              <a:ext cx="88125" cy="87825"/>
            </a:xfrm>
            <a:custGeom>
              <a:rect b="b" l="l" r="r" t="t"/>
              <a:pathLst>
                <a:path extrusionOk="0" h="3513" w="3525">
                  <a:moveTo>
                    <a:pt x="1763" y="0"/>
                  </a:moveTo>
                  <a:cubicBezTo>
                    <a:pt x="786" y="0"/>
                    <a:pt x="0" y="786"/>
                    <a:pt x="0" y="1762"/>
                  </a:cubicBezTo>
                  <a:cubicBezTo>
                    <a:pt x="0" y="2727"/>
                    <a:pt x="786" y="3513"/>
                    <a:pt x="1763" y="3513"/>
                  </a:cubicBezTo>
                  <a:cubicBezTo>
                    <a:pt x="2739" y="3513"/>
                    <a:pt x="3525" y="2727"/>
                    <a:pt x="3525" y="1762"/>
                  </a:cubicBezTo>
                  <a:cubicBezTo>
                    <a:pt x="3525" y="786"/>
                    <a:pt x="2739" y="0"/>
                    <a:pt x="1763"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7" name="Google Shape;1827;p105"/>
            <p:cNvSpPr/>
            <p:nvPr/>
          </p:nvSpPr>
          <p:spPr>
            <a:xfrm>
              <a:off x="6693975" y="2889775"/>
              <a:ext cx="133675" cy="114200"/>
            </a:xfrm>
            <a:custGeom>
              <a:rect b="b" l="l" r="r" t="t"/>
              <a:pathLst>
                <a:path extrusionOk="0" h="4568" w="5347">
                  <a:moveTo>
                    <a:pt x="3061" y="524"/>
                  </a:moveTo>
                  <a:cubicBezTo>
                    <a:pt x="4037" y="524"/>
                    <a:pt x="4823" y="1310"/>
                    <a:pt x="4823" y="2286"/>
                  </a:cubicBezTo>
                  <a:cubicBezTo>
                    <a:pt x="4823" y="3251"/>
                    <a:pt x="4037" y="4037"/>
                    <a:pt x="3061" y="4048"/>
                  </a:cubicBezTo>
                  <a:cubicBezTo>
                    <a:pt x="2084" y="4048"/>
                    <a:pt x="1298" y="3251"/>
                    <a:pt x="1298" y="2286"/>
                  </a:cubicBezTo>
                  <a:cubicBezTo>
                    <a:pt x="1298" y="1310"/>
                    <a:pt x="2084" y="524"/>
                    <a:pt x="3061" y="524"/>
                  </a:cubicBezTo>
                  <a:close/>
                  <a:moveTo>
                    <a:pt x="3061" y="0"/>
                  </a:moveTo>
                  <a:cubicBezTo>
                    <a:pt x="1025" y="0"/>
                    <a:pt x="1" y="2453"/>
                    <a:pt x="1441" y="3894"/>
                  </a:cubicBezTo>
                  <a:cubicBezTo>
                    <a:pt x="1907" y="4359"/>
                    <a:pt x="2479" y="4567"/>
                    <a:pt x="3040" y="4567"/>
                  </a:cubicBezTo>
                  <a:cubicBezTo>
                    <a:pt x="4217" y="4567"/>
                    <a:pt x="5347" y="3653"/>
                    <a:pt x="5347" y="2274"/>
                  </a:cubicBezTo>
                  <a:cubicBezTo>
                    <a:pt x="5335" y="1012"/>
                    <a:pt x="4311" y="0"/>
                    <a:pt x="3061" y="0"/>
                  </a:cubicBezTo>
                  <a:close/>
                </a:path>
              </a:pathLst>
            </a:custGeom>
            <a:solidFill>
              <a:srgbClr val="27AAE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8" name="Google Shape;1828;p105"/>
            <p:cNvSpPr/>
            <p:nvPr/>
          </p:nvSpPr>
          <p:spPr>
            <a:xfrm>
              <a:off x="5369700" y="2663850"/>
              <a:ext cx="88125" cy="88125"/>
            </a:xfrm>
            <a:custGeom>
              <a:rect b="b" l="l" r="r" t="t"/>
              <a:pathLst>
                <a:path extrusionOk="0" h="3525" w="3525">
                  <a:moveTo>
                    <a:pt x="1763" y="1"/>
                  </a:moveTo>
                  <a:cubicBezTo>
                    <a:pt x="798" y="1"/>
                    <a:pt x="1" y="786"/>
                    <a:pt x="1" y="1763"/>
                  </a:cubicBezTo>
                  <a:cubicBezTo>
                    <a:pt x="1" y="2727"/>
                    <a:pt x="798" y="3525"/>
                    <a:pt x="1763" y="3525"/>
                  </a:cubicBezTo>
                  <a:cubicBezTo>
                    <a:pt x="2739" y="3525"/>
                    <a:pt x="3525" y="2727"/>
                    <a:pt x="3525" y="1763"/>
                  </a:cubicBezTo>
                  <a:cubicBezTo>
                    <a:pt x="3525" y="786"/>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9" name="Google Shape;1829;p105"/>
            <p:cNvSpPr/>
            <p:nvPr/>
          </p:nvSpPr>
          <p:spPr>
            <a:xfrm>
              <a:off x="5337550" y="2650750"/>
              <a:ext cx="133375" cy="114200"/>
            </a:xfrm>
            <a:custGeom>
              <a:rect b="b" l="l" r="r" t="t"/>
              <a:pathLst>
                <a:path extrusionOk="0" h="4568" w="5335">
                  <a:moveTo>
                    <a:pt x="3049" y="525"/>
                  </a:moveTo>
                  <a:cubicBezTo>
                    <a:pt x="4025" y="525"/>
                    <a:pt x="4811" y="1310"/>
                    <a:pt x="4811" y="2287"/>
                  </a:cubicBezTo>
                  <a:cubicBezTo>
                    <a:pt x="4811" y="3251"/>
                    <a:pt x="4025" y="4049"/>
                    <a:pt x="3049" y="4049"/>
                  </a:cubicBezTo>
                  <a:cubicBezTo>
                    <a:pt x="2084" y="4049"/>
                    <a:pt x="1287" y="3251"/>
                    <a:pt x="1287" y="2287"/>
                  </a:cubicBezTo>
                  <a:cubicBezTo>
                    <a:pt x="1287" y="1310"/>
                    <a:pt x="2084" y="525"/>
                    <a:pt x="3049" y="525"/>
                  </a:cubicBezTo>
                  <a:close/>
                  <a:moveTo>
                    <a:pt x="3049" y="1"/>
                  </a:moveTo>
                  <a:cubicBezTo>
                    <a:pt x="1013" y="1"/>
                    <a:pt x="1" y="2465"/>
                    <a:pt x="1442" y="3894"/>
                  </a:cubicBezTo>
                  <a:cubicBezTo>
                    <a:pt x="1907" y="4360"/>
                    <a:pt x="2479" y="4568"/>
                    <a:pt x="3039" y="4568"/>
                  </a:cubicBezTo>
                  <a:cubicBezTo>
                    <a:pt x="4212" y="4568"/>
                    <a:pt x="5335" y="3656"/>
                    <a:pt x="5335" y="2287"/>
                  </a:cubicBezTo>
                  <a:cubicBezTo>
                    <a:pt x="5335" y="1025"/>
                    <a:pt x="4311" y="1"/>
                    <a:pt x="3049" y="1"/>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0" name="Google Shape;1830;p105"/>
            <p:cNvSpPr/>
            <p:nvPr/>
          </p:nvSpPr>
          <p:spPr>
            <a:xfrm>
              <a:off x="5777500" y="2915075"/>
              <a:ext cx="88125" cy="88125"/>
            </a:xfrm>
            <a:custGeom>
              <a:rect b="b" l="l" r="r" t="t"/>
              <a:pathLst>
                <a:path extrusionOk="0" h="3525" w="3525">
                  <a:moveTo>
                    <a:pt x="1762" y="0"/>
                  </a:moveTo>
                  <a:cubicBezTo>
                    <a:pt x="786" y="0"/>
                    <a:pt x="0" y="798"/>
                    <a:pt x="0" y="1762"/>
                  </a:cubicBezTo>
                  <a:cubicBezTo>
                    <a:pt x="0" y="2739"/>
                    <a:pt x="786" y="3525"/>
                    <a:pt x="1762" y="3525"/>
                  </a:cubicBezTo>
                  <a:cubicBezTo>
                    <a:pt x="2739" y="3525"/>
                    <a:pt x="3525" y="2739"/>
                    <a:pt x="3525" y="1762"/>
                  </a:cubicBezTo>
                  <a:cubicBezTo>
                    <a:pt x="3525" y="798"/>
                    <a:pt x="2739"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1" name="Google Shape;1831;p105"/>
            <p:cNvSpPr/>
            <p:nvPr/>
          </p:nvSpPr>
          <p:spPr>
            <a:xfrm>
              <a:off x="5753100" y="2901975"/>
              <a:ext cx="125625" cy="114425"/>
            </a:xfrm>
            <a:custGeom>
              <a:rect b="b" l="l" r="r" t="t"/>
              <a:pathLst>
                <a:path extrusionOk="0" h="4577" w="5025">
                  <a:moveTo>
                    <a:pt x="2738" y="524"/>
                  </a:moveTo>
                  <a:cubicBezTo>
                    <a:pt x="3715" y="524"/>
                    <a:pt x="4501" y="1322"/>
                    <a:pt x="4501" y="2286"/>
                  </a:cubicBezTo>
                  <a:cubicBezTo>
                    <a:pt x="4501" y="3263"/>
                    <a:pt x="3715" y="4049"/>
                    <a:pt x="2738" y="4049"/>
                  </a:cubicBezTo>
                  <a:cubicBezTo>
                    <a:pt x="1762" y="4049"/>
                    <a:pt x="976" y="3263"/>
                    <a:pt x="976" y="2286"/>
                  </a:cubicBezTo>
                  <a:cubicBezTo>
                    <a:pt x="976" y="1322"/>
                    <a:pt x="1762" y="524"/>
                    <a:pt x="2738" y="524"/>
                  </a:cubicBezTo>
                  <a:close/>
                  <a:moveTo>
                    <a:pt x="2738" y="0"/>
                  </a:moveTo>
                  <a:cubicBezTo>
                    <a:pt x="1107" y="0"/>
                    <a:pt x="0" y="1655"/>
                    <a:pt x="631" y="3168"/>
                  </a:cubicBezTo>
                  <a:cubicBezTo>
                    <a:pt x="1005" y="4075"/>
                    <a:pt x="1867" y="4577"/>
                    <a:pt x="2746" y="4577"/>
                  </a:cubicBezTo>
                  <a:cubicBezTo>
                    <a:pt x="3320" y="4577"/>
                    <a:pt x="3901" y="4362"/>
                    <a:pt x="4358" y="3906"/>
                  </a:cubicBezTo>
                  <a:cubicBezTo>
                    <a:pt x="4786" y="3477"/>
                    <a:pt x="5024" y="2894"/>
                    <a:pt x="5024" y="2286"/>
                  </a:cubicBezTo>
                  <a:cubicBezTo>
                    <a:pt x="5024" y="1024"/>
                    <a:pt x="4001" y="12"/>
                    <a:pt x="2738"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2" name="Google Shape;1832;p105"/>
            <p:cNvSpPr/>
            <p:nvPr/>
          </p:nvSpPr>
          <p:spPr>
            <a:xfrm>
              <a:off x="6504375" y="2909125"/>
              <a:ext cx="6275" cy="20550"/>
            </a:xfrm>
            <a:custGeom>
              <a:rect b="b" l="l" r="r" t="t"/>
              <a:pathLst>
                <a:path extrusionOk="0" h="822" w="251">
                  <a:moveTo>
                    <a:pt x="131" y="0"/>
                  </a:moveTo>
                  <a:cubicBezTo>
                    <a:pt x="60" y="0"/>
                    <a:pt x="0" y="60"/>
                    <a:pt x="0" y="131"/>
                  </a:cubicBezTo>
                  <a:lnTo>
                    <a:pt x="0" y="691"/>
                  </a:lnTo>
                  <a:cubicBezTo>
                    <a:pt x="0" y="762"/>
                    <a:pt x="60" y="822"/>
                    <a:pt x="131" y="822"/>
                  </a:cubicBezTo>
                  <a:cubicBezTo>
                    <a:pt x="191" y="822"/>
                    <a:pt x="250" y="762"/>
                    <a:pt x="250" y="691"/>
                  </a:cubicBezTo>
                  <a:lnTo>
                    <a:pt x="250" y="131"/>
                  </a:lnTo>
                  <a:cubicBezTo>
                    <a:pt x="250" y="60"/>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3" name="Google Shape;1833;p105"/>
            <p:cNvSpPr/>
            <p:nvPr/>
          </p:nvSpPr>
          <p:spPr>
            <a:xfrm>
              <a:off x="6504375" y="2941850"/>
              <a:ext cx="6275" cy="20575"/>
            </a:xfrm>
            <a:custGeom>
              <a:rect b="b" l="l" r="r" t="t"/>
              <a:pathLst>
                <a:path extrusionOk="0" h="823" w="251">
                  <a:moveTo>
                    <a:pt x="131" y="1"/>
                  </a:moveTo>
                  <a:cubicBezTo>
                    <a:pt x="60" y="1"/>
                    <a:pt x="0" y="60"/>
                    <a:pt x="0" y="120"/>
                  </a:cubicBezTo>
                  <a:lnTo>
                    <a:pt x="0" y="691"/>
                  </a:lnTo>
                  <a:cubicBezTo>
                    <a:pt x="0" y="763"/>
                    <a:pt x="60" y="822"/>
                    <a:pt x="131" y="822"/>
                  </a:cubicBezTo>
                  <a:cubicBezTo>
                    <a:pt x="191" y="822"/>
                    <a:pt x="250" y="763"/>
                    <a:pt x="250" y="691"/>
                  </a:cubicBezTo>
                  <a:lnTo>
                    <a:pt x="250" y="120"/>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4" name="Google Shape;1834;p105"/>
            <p:cNvSpPr/>
            <p:nvPr/>
          </p:nvSpPr>
          <p:spPr>
            <a:xfrm>
              <a:off x="6513600" y="2932625"/>
              <a:ext cx="20275" cy="6275"/>
            </a:xfrm>
            <a:custGeom>
              <a:rect b="b" l="l" r="r" t="t"/>
              <a:pathLst>
                <a:path extrusionOk="0" h="251" w="811">
                  <a:moveTo>
                    <a:pt x="120" y="1"/>
                  </a:moveTo>
                  <a:cubicBezTo>
                    <a:pt x="48" y="1"/>
                    <a:pt x="0" y="60"/>
                    <a:pt x="0" y="132"/>
                  </a:cubicBezTo>
                  <a:cubicBezTo>
                    <a:pt x="0" y="191"/>
                    <a:pt x="48" y="251"/>
                    <a:pt x="120" y="251"/>
                  </a:cubicBezTo>
                  <a:lnTo>
                    <a:pt x="691" y="251"/>
                  </a:lnTo>
                  <a:cubicBezTo>
                    <a:pt x="762" y="251"/>
                    <a:pt x="810" y="191"/>
                    <a:pt x="810" y="132"/>
                  </a:cubicBezTo>
                  <a:cubicBezTo>
                    <a:pt x="810" y="60"/>
                    <a:pt x="762"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5" name="Google Shape;1835;p105"/>
            <p:cNvSpPr/>
            <p:nvPr/>
          </p:nvSpPr>
          <p:spPr>
            <a:xfrm>
              <a:off x="6480850" y="2932625"/>
              <a:ext cx="20275" cy="6275"/>
            </a:xfrm>
            <a:custGeom>
              <a:rect b="b" l="l" r="r" t="t"/>
              <a:pathLst>
                <a:path extrusionOk="0" h="251" w="811">
                  <a:moveTo>
                    <a:pt x="120" y="1"/>
                  </a:moveTo>
                  <a:cubicBezTo>
                    <a:pt x="48" y="1"/>
                    <a:pt x="1" y="60"/>
                    <a:pt x="1" y="132"/>
                  </a:cubicBezTo>
                  <a:cubicBezTo>
                    <a:pt x="1" y="191"/>
                    <a:pt x="48" y="251"/>
                    <a:pt x="120" y="251"/>
                  </a:cubicBezTo>
                  <a:lnTo>
                    <a:pt x="691" y="251"/>
                  </a:lnTo>
                  <a:cubicBezTo>
                    <a:pt x="763" y="251"/>
                    <a:pt x="810" y="191"/>
                    <a:pt x="810" y="132"/>
                  </a:cubicBezTo>
                  <a:cubicBezTo>
                    <a:pt x="810" y="60"/>
                    <a:pt x="763" y="1"/>
                    <a:pt x="69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6" name="Google Shape;1836;p105"/>
            <p:cNvSpPr/>
            <p:nvPr/>
          </p:nvSpPr>
          <p:spPr>
            <a:xfrm>
              <a:off x="3037275" y="2872200"/>
              <a:ext cx="88125" cy="88150"/>
            </a:xfrm>
            <a:custGeom>
              <a:rect b="b" l="l" r="r" t="t"/>
              <a:pathLst>
                <a:path extrusionOk="0" h="3526" w="3525">
                  <a:moveTo>
                    <a:pt x="1763" y="1"/>
                  </a:moveTo>
                  <a:cubicBezTo>
                    <a:pt x="798" y="1"/>
                    <a:pt x="0" y="787"/>
                    <a:pt x="0" y="1763"/>
                  </a:cubicBezTo>
                  <a:cubicBezTo>
                    <a:pt x="0" y="2739"/>
                    <a:pt x="798" y="3525"/>
                    <a:pt x="1763" y="3525"/>
                  </a:cubicBezTo>
                  <a:cubicBezTo>
                    <a:pt x="2739" y="3525"/>
                    <a:pt x="3525" y="2739"/>
                    <a:pt x="3525" y="1763"/>
                  </a:cubicBezTo>
                  <a:cubicBezTo>
                    <a:pt x="3525" y="787"/>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7" name="Google Shape;1837;p105"/>
            <p:cNvSpPr/>
            <p:nvPr/>
          </p:nvSpPr>
          <p:spPr>
            <a:xfrm>
              <a:off x="3019700" y="2859100"/>
              <a:ext cx="124150" cy="114375"/>
            </a:xfrm>
            <a:custGeom>
              <a:rect b="b" l="l" r="r" t="t"/>
              <a:pathLst>
                <a:path extrusionOk="0" h="4575" w="4966">
                  <a:moveTo>
                    <a:pt x="2466" y="525"/>
                  </a:moveTo>
                  <a:cubicBezTo>
                    <a:pt x="3442" y="525"/>
                    <a:pt x="4228" y="1311"/>
                    <a:pt x="4228" y="2287"/>
                  </a:cubicBezTo>
                  <a:cubicBezTo>
                    <a:pt x="4228" y="3263"/>
                    <a:pt x="3442" y="4049"/>
                    <a:pt x="2466" y="4049"/>
                  </a:cubicBezTo>
                  <a:cubicBezTo>
                    <a:pt x="1501" y="4049"/>
                    <a:pt x="703" y="3263"/>
                    <a:pt x="703" y="2287"/>
                  </a:cubicBezTo>
                  <a:cubicBezTo>
                    <a:pt x="703" y="1311"/>
                    <a:pt x="1501" y="525"/>
                    <a:pt x="2466" y="525"/>
                  </a:cubicBezTo>
                  <a:close/>
                  <a:moveTo>
                    <a:pt x="2466" y="1"/>
                  </a:moveTo>
                  <a:cubicBezTo>
                    <a:pt x="1382" y="1"/>
                    <a:pt x="441" y="763"/>
                    <a:pt x="215" y="1835"/>
                  </a:cubicBezTo>
                  <a:cubicBezTo>
                    <a:pt x="1" y="2906"/>
                    <a:pt x="572" y="3978"/>
                    <a:pt x="1584" y="4394"/>
                  </a:cubicBezTo>
                  <a:cubicBezTo>
                    <a:pt x="1870" y="4517"/>
                    <a:pt x="2168" y="4575"/>
                    <a:pt x="2463" y="4575"/>
                  </a:cubicBezTo>
                  <a:cubicBezTo>
                    <a:pt x="3204" y="4575"/>
                    <a:pt x="3924" y="4208"/>
                    <a:pt x="4359" y="3561"/>
                  </a:cubicBezTo>
                  <a:cubicBezTo>
                    <a:pt x="4966" y="2656"/>
                    <a:pt x="4847" y="1442"/>
                    <a:pt x="4085" y="680"/>
                  </a:cubicBezTo>
                  <a:cubicBezTo>
                    <a:pt x="3656" y="239"/>
                    <a:pt x="3073" y="1"/>
                    <a:pt x="2466" y="1"/>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8" name="Google Shape;1838;p105"/>
            <p:cNvSpPr/>
            <p:nvPr/>
          </p:nvSpPr>
          <p:spPr>
            <a:xfrm>
              <a:off x="3303675" y="2912400"/>
              <a:ext cx="20550" cy="6275"/>
            </a:xfrm>
            <a:custGeom>
              <a:rect b="b" l="l" r="r" t="t"/>
              <a:pathLst>
                <a:path extrusionOk="0" h="251" w="822">
                  <a:moveTo>
                    <a:pt x="120" y="0"/>
                  </a:moveTo>
                  <a:cubicBezTo>
                    <a:pt x="48" y="0"/>
                    <a:pt x="0" y="60"/>
                    <a:pt x="0" y="131"/>
                  </a:cubicBezTo>
                  <a:cubicBezTo>
                    <a:pt x="0" y="191"/>
                    <a:pt x="60" y="250"/>
                    <a:pt x="120" y="250"/>
                  </a:cubicBezTo>
                  <a:lnTo>
                    <a:pt x="691" y="250"/>
                  </a:lnTo>
                  <a:cubicBezTo>
                    <a:pt x="762" y="250"/>
                    <a:pt x="822" y="191"/>
                    <a:pt x="822" y="131"/>
                  </a:cubicBezTo>
                  <a:cubicBezTo>
                    <a:pt x="822" y="60"/>
                    <a:pt x="762"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9" name="Google Shape;1839;p105"/>
            <p:cNvSpPr/>
            <p:nvPr/>
          </p:nvSpPr>
          <p:spPr>
            <a:xfrm>
              <a:off x="3271225" y="2912400"/>
              <a:ext cx="20275" cy="6300"/>
            </a:xfrm>
            <a:custGeom>
              <a:rect b="b" l="l" r="r" t="t"/>
              <a:pathLst>
                <a:path extrusionOk="0" h="252" w="811">
                  <a:moveTo>
                    <a:pt x="120" y="0"/>
                  </a:moveTo>
                  <a:cubicBezTo>
                    <a:pt x="48" y="0"/>
                    <a:pt x="1" y="60"/>
                    <a:pt x="1" y="131"/>
                  </a:cubicBezTo>
                  <a:cubicBezTo>
                    <a:pt x="1" y="191"/>
                    <a:pt x="48" y="250"/>
                    <a:pt x="120" y="250"/>
                  </a:cubicBezTo>
                  <a:lnTo>
                    <a:pt x="679" y="250"/>
                  </a:lnTo>
                  <a:cubicBezTo>
                    <a:pt x="686" y="251"/>
                    <a:pt x="692" y="252"/>
                    <a:pt x="698" y="252"/>
                  </a:cubicBezTo>
                  <a:cubicBezTo>
                    <a:pt x="761" y="252"/>
                    <a:pt x="810" y="196"/>
                    <a:pt x="810" y="131"/>
                  </a:cubicBezTo>
                  <a:cubicBezTo>
                    <a:pt x="810"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0" name="Google Shape;1840;p105"/>
            <p:cNvSpPr/>
            <p:nvPr/>
          </p:nvSpPr>
          <p:spPr>
            <a:xfrm>
              <a:off x="3294450" y="2921625"/>
              <a:ext cx="6275" cy="20550"/>
            </a:xfrm>
            <a:custGeom>
              <a:rect b="b" l="l" r="r" t="t"/>
              <a:pathLst>
                <a:path extrusionOk="0" h="822" w="251">
                  <a:moveTo>
                    <a:pt x="119" y="0"/>
                  </a:moveTo>
                  <a:cubicBezTo>
                    <a:pt x="48" y="0"/>
                    <a:pt x="0" y="60"/>
                    <a:pt x="0" y="131"/>
                  </a:cubicBezTo>
                  <a:lnTo>
                    <a:pt x="0" y="703"/>
                  </a:lnTo>
                  <a:cubicBezTo>
                    <a:pt x="0" y="762"/>
                    <a:pt x="60" y="822"/>
                    <a:pt x="119" y="822"/>
                  </a:cubicBezTo>
                  <a:cubicBezTo>
                    <a:pt x="191" y="822"/>
                    <a:pt x="250" y="762"/>
                    <a:pt x="250" y="703"/>
                  </a:cubicBezTo>
                  <a:lnTo>
                    <a:pt x="250" y="131"/>
                  </a:lnTo>
                  <a:cubicBezTo>
                    <a:pt x="250" y="60"/>
                    <a:pt x="191" y="0"/>
                    <a:pt x="119"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1" name="Google Shape;1841;p105"/>
            <p:cNvSpPr/>
            <p:nvPr/>
          </p:nvSpPr>
          <p:spPr>
            <a:xfrm>
              <a:off x="3294450" y="2888875"/>
              <a:ext cx="6275" cy="20575"/>
            </a:xfrm>
            <a:custGeom>
              <a:rect b="b" l="l" r="r" t="t"/>
              <a:pathLst>
                <a:path extrusionOk="0" h="823" w="251">
                  <a:moveTo>
                    <a:pt x="119" y="1"/>
                  </a:moveTo>
                  <a:cubicBezTo>
                    <a:pt x="48" y="1"/>
                    <a:pt x="0" y="60"/>
                    <a:pt x="0" y="132"/>
                  </a:cubicBezTo>
                  <a:lnTo>
                    <a:pt x="0" y="703"/>
                  </a:lnTo>
                  <a:cubicBezTo>
                    <a:pt x="0" y="763"/>
                    <a:pt x="60" y="822"/>
                    <a:pt x="119" y="822"/>
                  </a:cubicBezTo>
                  <a:cubicBezTo>
                    <a:pt x="191" y="822"/>
                    <a:pt x="250" y="775"/>
                    <a:pt x="250" y="703"/>
                  </a:cubicBezTo>
                  <a:lnTo>
                    <a:pt x="250" y="132"/>
                  </a:lnTo>
                  <a:cubicBezTo>
                    <a:pt x="250" y="60"/>
                    <a:pt x="191" y="1"/>
                    <a:pt x="119"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2" name="Google Shape;1842;p105"/>
            <p:cNvSpPr/>
            <p:nvPr/>
          </p:nvSpPr>
          <p:spPr>
            <a:xfrm>
              <a:off x="410450" y="2952275"/>
              <a:ext cx="21750" cy="6275"/>
            </a:xfrm>
            <a:custGeom>
              <a:rect b="b" l="l" r="r" t="t"/>
              <a:pathLst>
                <a:path extrusionOk="0" h="251" w="870">
                  <a:moveTo>
                    <a:pt x="144" y="1"/>
                  </a:moveTo>
                  <a:cubicBezTo>
                    <a:pt x="1" y="13"/>
                    <a:pt x="1" y="239"/>
                    <a:pt x="144" y="251"/>
                  </a:cubicBezTo>
                  <a:lnTo>
                    <a:pt x="715" y="251"/>
                  </a:lnTo>
                  <a:cubicBezTo>
                    <a:pt x="870" y="239"/>
                    <a:pt x="870" y="13"/>
                    <a:pt x="71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3" name="Google Shape;1843;p105"/>
            <p:cNvSpPr/>
            <p:nvPr/>
          </p:nvSpPr>
          <p:spPr>
            <a:xfrm>
              <a:off x="377725" y="2952275"/>
              <a:ext cx="21750" cy="6275"/>
            </a:xfrm>
            <a:custGeom>
              <a:rect b="b" l="l" r="r" t="t"/>
              <a:pathLst>
                <a:path extrusionOk="0" h="251" w="870">
                  <a:moveTo>
                    <a:pt x="155" y="1"/>
                  </a:moveTo>
                  <a:cubicBezTo>
                    <a:pt x="0" y="13"/>
                    <a:pt x="0" y="239"/>
                    <a:pt x="155" y="251"/>
                  </a:cubicBezTo>
                  <a:lnTo>
                    <a:pt x="726" y="251"/>
                  </a:lnTo>
                  <a:cubicBezTo>
                    <a:pt x="869" y="239"/>
                    <a:pt x="869" y="13"/>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4" name="Google Shape;1844;p105"/>
            <p:cNvSpPr/>
            <p:nvPr/>
          </p:nvSpPr>
          <p:spPr>
            <a:xfrm>
              <a:off x="401825" y="2961875"/>
              <a:ext cx="6275" cy="20200"/>
            </a:xfrm>
            <a:custGeom>
              <a:rect b="b" l="l" r="r" t="t"/>
              <a:pathLst>
                <a:path extrusionOk="0" h="808" w="251">
                  <a:moveTo>
                    <a:pt x="125" y="1"/>
                  </a:moveTo>
                  <a:cubicBezTo>
                    <a:pt x="66" y="1"/>
                    <a:pt x="6" y="39"/>
                    <a:pt x="0" y="117"/>
                  </a:cubicBezTo>
                  <a:lnTo>
                    <a:pt x="0" y="688"/>
                  </a:lnTo>
                  <a:cubicBezTo>
                    <a:pt x="0" y="748"/>
                    <a:pt x="60" y="807"/>
                    <a:pt x="120" y="807"/>
                  </a:cubicBezTo>
                  <a:cubicBezTo>
                    <a:pt x="191" y="807"/>
                    <a:pt x="250" y="748"/>
                    <a:pt x="250" y="688"/>
                  </a:cubicBezTo>
                  <a:lnTo>
                    <a:pt x="250" y="117"/>
                  </a:lnTo>
                  <a:cubicBezTo>
                    <a:pt x="245" y="39"/>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5" name="Google Shape;1845;p105"/>
            <p:cNvSpPr/>
            <p:nvPr/>
          </p:nvSpPr>
          <p:spPr>
            <a:xfrm>
              <a:off x="401825" y="2929125"/>
              <a:ext cx="6275" cy="20200"/>
            </a:xfrm>
            <a:custGeom>
              <a:rect b="b" l="l" r="r" t="t"/>
              <a:pathLst>
                <a:path extrusionOk="0" h="808" w="251">
                  <a:moveTo>
                    <a:pt x="125" y="1"/>
                  </a:moveTo>
                  <a:cubicBezTo>
                    <a:pt x="66" y="1"/>
                    <a:pt x="6" y="40"/>
                    <a:pt x="0" y="117"/>
                  </a:cubicBezTo>
                  <a:lnTo>
                    <a:pt x="0" y="689"/>
                  </a:lnTo>
                  <a:cubicBezTo>
                    <a:pt x="0" y="760"/>
                    <a:pt x="60" y="808"/>
                    <a:pt x="120" y="808"/>
                  </a:cubicBezTo>
                  <a:cubicBezTo>
                    <a:pt x="191" y="808"/>
                    <a:pt x="250" y="760"/>
                    <a:pt x="250" y="689"/>
                  </a:cubicBezTo>
                  <a:lnTo>
                    <a:pt x="250" y="117"/>
                  </a:lnTo>
                  <a:cubicBezTo>
                    <a:pt x="245" y="40"/>
                    <a:pt x="185" y="1"/>
                    <a:pt x="125"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6" name="Google Shape;1846;p105"/>
            <p:cNvSpPr/>
            <p:nvPr/>
          </p:nvSpPr>
          <p:spPr>
            <a:xfrm>
              <a:off x="1548400" y="3026400"/>
              <a:ext cx="6275" cy="20550"/>
            </a:xfrm>
            <a:custGeom>
              <a:rect b="b" l="l" r="r" t="t"/>
              <a:pathLst>
                <a:path extrusionOk="0" h="822" w="251">
                  <a:moveTo>
                    <a:pt x="131" y="0"/>
                  </a:moveTo>
                  <a:cubicBezTo>
                    <a:pt x="60" y="0"/>
                    <a:pt x="0" y="48"/>
                    <a:pt x="0" y="119"/>
                  </a:cubicBezTo>
                  <a:lnTo>
                    <a:pt x="0" y="691"/>
                  </a:lnTo>
                  <a:cubicBezTo>
                    <a:pt x="0" y="762"/>
                    <a:pt x="60" y="822"/>
                    <a:pt x="131" y="822"/>
                  </a:cubicBezTo>
                  <a:cubicBezTo>
                    <a:pt x="191" y="822"/>
                    <a:pt x="250" y="762"/>
                    <a:pt x="250" y="691"/>
                  </a:cubicBezTo>
                  <a:lnTo>
                    <a:pt x="250" y="119"/>
                  </a:lnTo>
                  <a:cubicBezTo>
                    <a:pt x="250" y="48"/>
                    <a:pt x="191"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7" name="Google Shape;1847;p105"/>
            <p:cNvSpPr/>
            <p:nvPr/>
          </p:nvSpPr>
          <p:spPr>
            <a:xfrm>
              <a:off x="1548400" y="2993650"/>
              <a:ext cx="6275" cy="20575"/>
            </a:xfrm>
            <a:custGeom>
              <a:rect b="b" l="l" r="r" t="t"/>
              <a:pathLst>
                <a:path extrusionOk="0" h="823" w="251">
                  <a:moveTo>
                    <a:pt x="131" y="1"/>
                  </a:moveTo>
                  <a:cubicBezTo>
                    <a:pt x="60" y="1"/>
                    <a:pt x="0" y="60"/>
                    <a:pt x="0" y="132"/>
                  </a:cubicBezTo>
                  <a:lnTo>
                    <a:pt x="0" y="703"/>
                  </a:lnTo>
                  <a:cubicBezTo>
                    <a:pt x="0" y="763"/>
                    <a:pt x="60" y="822"/>
                    <a:pt x="131" y="822"/>
                  </a:cubicBezTo>
                  <a:cubicBezTo>
                    <a:pt x="191" y="822"/>
                    <a:pt x="250" y="763"/>
                    <a:pt x="250" y="703"/>
                  </a:cubicBezTo>
                  <a:lnTo>
                    <a:pt x="250" y="132"/>
                  </a:lnTo>
                  <a:cubicBezTo>
                    <a:pt x="250" y="60"/>
                    <a:pt x="191"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8" name="Google Shape;1848;p105"/>
            <p:cNvSpPr/>
            <p:nvPr/>
          </p:nvSpPr>
          <p:spPr>
            <a:xfrm>
              <a:off x="1524875" y="3017175"/>
              <a:ext cx="20575" cy="6275"/>
            </a:xfrm>
            <a:custGeom>
              <a:rect b="b" l="l" r="r" t="t"/>
              <a:pathLst>
                <a:path extrusionOk="0" h="251" w="823">
                  <a:moveTo>
                    <a:pt x="132" y="0"/>
                  </a:moveTo>
                  <a:cubicBezTo>
                    <a:pt x="60" y="0"/>
                    <a:pt x="1" y="60"/>
                    <a:pt x="1" y="131"/>
                  </a:cubicBezTo>
                  <a:cubicBezTo>
                    <a:pt x="1" y="191"/>
                    <a:pt x="60" y="250"/>
                    <a:pt x="132" y="250"/>
                  </a:cubicBezTo>
                  <a:lnTo>
                    <a:pt x="703" y="250"/>
                  </a:lnTo>
                  <a:cubicBezTo>
                    <a:pt x="763" y="250"/>
                    <a:pt x="822" y="191"/>
                    <a:pt x="822" y="131"/>
                  </a:cubicBezTo>
                  <a:cubicBezTo>
                    <a:pt x="822" y="60"/>
                    <a:pt x="763"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9" name="Google Shape;1849;p105"/>
            <p:cNvSpPr/>
            <p:nvPr/>
          </p:nvSpPr>
          <p:spPr>
            <a:xfrm>
              <a:off x="1557625" y="3017175"/>
              <a:ext cx="20550" cy="6275"/>
            </a:xfrm>
            <a:custGeom>
              <a:rect b="b" l="l" r="r" t="t"/>
              <a:pathLst>
                <a:path extrusionOk="0" h="251" w="822">
                  <a:moveTo>
                    <a:pt x="131" y="0"/>
                  </a:moveTo>
                  <a:cubicBezTo>
                    <a:pt x="60" y="0"/>
                    <a:pt x="0" y="60"/>
                    <a:pt x="0" y="131"/>
                  </a:cubicBezTo>
                  <a:cubicBezTo>
                    <a:pt x="0" y="191"/>
                    <a:pt x="60" y="250"/>
                    <a:pt x="131" y="250"/>
                  </a:cubicBezTo>
                  <a:lnTo>
                    <a:pt x="703" y="250"/>
                  </a:lnTo>
                  <a:cubicBezTo>
                    <a:pt x="762" y="250"/>
                    <a:pt x="822" y="191"/>
                    <a:pt x="822" y="131"/>
                  </a:cubicBezTo>
                  <a:cubicBezTo>
                    <a:pt x="822" y="60"/>
                    <a:pt x="762" y="0"/>
                    <a:pt x="70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0" name="Google Shape;1850;p105"/>
            <p:cNvSpPr/>
            <p:nvPr/>
          </p:nvSpPr>
          <p:spPr>
            <a:xfrm>
              <a:off x="1648400" y="2611475"/>
              <a:ext cx="490275" cy="358975"/>
            </a:xfrm>
            <a:custGeom>
              <a:rect b="b" l="l" r="r" t="t"/>
              <a:pathLst>
                <a:path extrusionOk="0" h="14359" w="19611">
                  <a:moveTo>
                    <a:pt x="1" y="0"/>
                  </a:moveTo>
                  <a:lnTo>
                    <a:pt x="13" y="12656"/>
                  </a:lnTo>
                  <a:cubicBezTo>
                    <a:pt x="13" y="13597"/>
                    <a:pt x="787" y="14359"/>
                    <a:pt x="1727" y="14359"/>
                  </a:cubicBezTo>
                  <a:lnTo>
                    <a:pt x="19610" y="14347"/>
                  </a:lnTo>
                  <a:lnTo>
                    <a:pt x="19610" y="13823"/>
                  </a:lnTo>
                  <a:lnTo>
                    <a:pt x="1727" y="13847"/>
                  </a:lnTo>
                  <a:cubicBezTo>
                    <a:pt x="1072" y="13847"/>
                    <a:pt x="537" y="13311"/>
                    <a:pt x="537" y="12656"/>
                  </a:cubicBezTo>
                  <a:lnTo>
                    <a:pt x="525" y="0"/>
                  </a:ln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1" name="Google Shape;1851;p105"/>
            <p:cNvSpPr/>
            <p:nvPr/>
          </p:nvSpPr>
          <p:spPr>
            <a:xfrm>
              <a:off x="2094600" y="2919525"/>
              <a:ext cx="87825" cy="88150"/>
            </a:xfrm>
            <a:custGeom>
              <a:rect b="b" l="l" r="r" t="t"/>
              <a:pathLst>
                <a:path extrusionOk="0" h="3526" w="3513">
                  <a:moveTo>
                    <a:pt x="1762" y="1"/>
                  </a:moveTo>
                  <a:cubicBezTo>
                    <a:pt x="786" y="1"/>
                    <a:pt x="0" y="799"/>
                    <a:pt x="0" y="1763"/>
                  </a:cubicBezTo>
                  <a:cubicBezTo>
                    <a:pt x="0" y="2739"/>
                    <a:pt x="786" y="3525"/>
                    <a:pt x="1762" y="3525"/>
                  </a:cubicBezTo>
                  <a:cubicBezTo>
                    <a:pt x="2727" y="3525"/>
                    <a:pt x="3513" y="2739"/>
                    <a:pt x="3513" y="1763"/>
                  </a:cubicBezTo>
                  <a:cubicBezTo>
                    <a:pt x="3513" y="799"/>
                    <a:pt x="2727" y="1"/>
                    <a:pt x="1762"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2" name="Google Shape;1852;p105"/>
            <p:cNvSpPr/>
            <p:nvPr/>
          </p:nvSpPr>
          <p:spPr>
            <a:xfrm>
              <a:off x="2062150" y="2906725"/>
              <a:ext cx="133675" cy="114200"/>
            </a:xfrm>
            <a:custGeom>
              <a:rect b="b" l="l" r="r" t="t"/>
              <a:pathLst>
                <a:path extrusionOk="0" h="4568" w="5347">
                  <a:moveTo>
                    <a:pt x="3060" y="525"/>
                  </a:moveTo>
                  <a:cubicBezTo>
                    <a:pt x="4025" y="525"/>
                    <a:pt x="4811" y="1311"/>
                    <a:pt x="4811" y="2275"/>
                  </a:cubicBezTo>
                  <a:cubicBezTo>
                    <a:pt x="4811" y="3251"/>
                    <a:pt x="4025" y="4037"/>
                    <a:pt x="3060" y="4037"/>
                  </a:cubicBezTo>
                  <a:cubicBezTo>
                    <a:pt x="2084" y="4037"/>
                    <a:pt x="1298" y="3251"/>
                    <a:pt x="1298" y="2275"/>
                  </a:cubicBezTo>
                  <a:cubicBezTo>
                    <a:pt x="1298" y="1311"/>
                    <a:pt x="2084" y="525"/>
                    <a:pt x="3060" y="525"/>
                  </a:cubicBezTo>
                  <a:close/>
                  <a:moveTo>
                    <a:pt x="3082" y="1"/>
                  </a:moveTo>
                  <a:cubicBezTo>
                    <a:pt x="3075" y="1"/>
                    <a:pt x="3068" y="1"/>
                    <a:pt x="3060" y="1"/>
                  </a:cubicBezTo>
                  <a:cubicBezTo>
                    <a:pt x="1024" y="1"/>
                    <a:pt x="1" y="2454"/>
                    <a:pt x="1441" y="3894"/>
                  </a:cubicBezTo>
                  <a:cubicBezTo>
                    <a:pt x="1907" y="4360"/>
                    <a:pt x="2479" y="4568"/>
                    <a:pt x="3040" y="4568"/>
                  </a:cubicBezTo>
                  <a:cubicBezTo>
                    <a:pt x="4217" y="4568"/>
                    <a:pt x="5346" y="3653"/>
                    <a:pt x="5346" y="2275"/>
                  </a:cubicBezTo>
                  <a:cubicBezTo>
                    <a:pt x="5346" y="1020"/>
                    <a:pt x="4334" y="1"/>
                    <a:pt x="3082" y="1"/>
                  </a:cubicBezTo>
                  <a:close/>
                </a:path>
              </a:pathLst>
            </a:custGeom>
            <a:solidFill>
              <a:srgbClr val="9BC039"/>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3" name="Google Shape;1853;p105"/>
            <p:cNvSpPr/>
            <p:nvPr/>
          </p:nvSpPr>
          <p:spPr>
            <a:xfrm>
              <a:off x="1880875" y="2744225"/>
              <a:ext cx="918900" cy="109850"/>
            </a:xfrm>
            <a:custGeom>
              <a:rect b="b" l="l" r="r" t="t"/>
              <a:pathLst>
                <a:path extrusionOk="0" h="4394" w="36756">
                  <a:moveTo>
                    <a:pt x="22599" y="0"/>
                  </a:moveTo>
                  <a:lnTo>
                    <a:pt x="1" y="24"/>
                  </a:lnTo>
                  <a:lnTo>
                    <a:pt x="1" y="548"/>
                  </a:lnTo>
                  <a:lnTo>
                    <a:pt x="22599" y="524"/>
                  </a:lnTo>
                  <a:cubicBezTo>
                    <a:pt x="23254" y="524"/>
                    <a:pt x="23789" y="1060"/>
                    <a:pt x="23789" y="1715"/>
                  </a:cubicBezTo>
                  <a:lnTo>
                    <a:pt x="23789" y="2691"/>
                  </a:lnTo>
                  <a:cubicBezTo>
                    <a:pt x="23789" y="3632"/>
                    <a:pt x="24551" y="4394"/>
                    <a:pt x="25492" y="4394"/>
                  </a:cubicBezTo>
                  <a:lnTo>
                    <a:pt x="36755" y="4382"/>
                  </a:lnTo>
                  <a:lnTo>
                    <a:pt x="36755" y="3870"/>
                  </a:lnTo>
                  <a:lnTo>
                    <a:pt x="25492" y="3870"/>
                  </a:lnTo>
                  <a:cubicBezTo>
                    <a:pt x="24837" y="3870"/>
                    <a:pt x="24301" y="3346"/>
                    <a:pt x="24301" y="2679"/>
                  </a:cubicBezTo>
                  <a:lnTo>
                    <a:pt x="24301" y="1715"/>
                  </a:lnTo>
                  <a:cubicBezTo>
                    <a:pt x="24301" y="774"/>
                    <a:pt x="23539" y="12"/>
                    <a:pt x="22599"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4" name="Google Shape;1854;p105"/>
            <p:cNvSpPr/>
            <p:nvPr/>
          </p:nvSpPr>
          <p:spPr>
            <a:xfrm>
              <a:off x="2755975" y="2803150"/>
              <a:ext cx="87850" cy="88125"/>
            </a:xfrm>
            <a:custGeom>
              <a:rect b="b" l="l" r="r" t="t"/>
              <a:pathLst>
                <a:path extrusionOk="0" h="3525" w="3514">
                  <a:moveTo>
                    <a:pt x="1763" y="1"/>
                  </a:moveTo>
                  <a:cubicBezTo>
                    <a:pt x="787" y="1"/>
                    <a:pt x="1" y="798"/>
                    <a:pt x="1" y="1763"/>
                  </a:cubicBezTo>
                  <a:cubicBezTo>
                    <a:pt x="1" y="2739"/>
                    <a:pt x="787" y="3525"/>
                    <a:pt x="1763" y="3525"/>
                  </a:cubicBezTo>
                  <a:cubicBezTo>
                    <a:pt x="2728" y="3525"/>
                    <a:pt x="3513" y="2739"/>
                    <a:pt x="3513" y="1763"/>
                  </a:cubicBezTo>
                  <a:cubicBezTo>
                    <a:pt x="3513" y="798"/>
                    <a:pt x="2728"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5" name="Google Shape;1855;p105"/>
            <p:cNvSpPr/>
            <p:nvPr/>
          </p:nvSpPr>
          <p:spPr>
            <a:xfrm>
              <a:off x="2742900" y="2790050"/>
              <a:ext cx="133375" cy="114275"/>
            </a:xfrm>
            <a:custGeom>
              <a:rect b="b" l="l" r="r" t="t"/>
              <a:pathLst>
                <a:path extrusionOk="0" h="4571" w="5335">
                  <a:moveTo>
                    <a:pt x="2286" y="525"/>
                  </a:moveTo>
                  <a:cubicBezTo>
                    <a:pt x="3239" y="560"/>
                    <a:pt x="3989" y="1334"/>
                    <a:pt x="3989" y="2287"/>
                  </a:cubicBezTo>
                  <a:cubicBezTo>
                    <a:pt x="3989" y="3239"/>
                    <a:pt x="3239" y="4025"/>
                    <a:pt x="2286" y="4049"/>
                  </a:cubicBezTo>
                  <a:cubicBezTo>
                    <a:pt x="1322" y="4025"/>
                    <a:pt x="572" y="3239"/>
                    <a:pt x="572" y="2287"/>
                  </a:cubicBezTo>
                  <a:cubicBezTo>
                    <a:pt x="572" y="1334"/>
                    <a:pt x="1322" y="560"/>
                    <a:pt x="2286" y="525"/>
                  </a:cubicBezTo>
                  <a:close/>
                  <a:moveTo>
                    <a:pt x="2286" y="1"/>
                  </a:moveTo>
                  <a:lnTo>
                    <a:pt x="2286" y="13"/>
                  </a:lnTo>
                  <a:cubicBezTo>
                    <a:pt x="2279" y="13"/>
                    <a:pt x="2271" y="13"/>
                    <a:pt x="2264" y="13"/>
                  </a:cubicBezTo>
                  <a:cubicBezTo>
                    <a:pt x="1001" y="13"/>
                    <a:pt x="0" y="1032"/>
                    <a:pt x="0" y="2299"/>
                  </a:cubicBezTo>
                  <a:cubicBezTo>
                    <a:pt x="0" y="3666"/>
                    <a:pt x="1124" y="4571"/>
                    <a:pt x="2294" y="4571"/>
                  </a:cubicBezTo>
                  <a:cubicBezTo>
                    <a:pt x="2857" y="4571"/>
                    <a:pt x="3430" y="4362"/>
                    <a:pt x="3893" y="3894"/>
                  </a:cubicBezTo>
                  <a:cubicBezTo>
                    <a:pt x="5334" y="2453"/>
                    <a:pt x="4310" y="1"/>
                    <a:pt x="2286"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6" name="Google Shape;1856;p105"/>
            <p:cNvSpPr/>
            <p:nvPr/>
          </p:nvSpPr>
          <p:spPr>
            <a:xfrm>
              <a:off x="1836825" y="2707300"/>
              <a:ext cx="88125" cy="88150"/>
            </a:xfrm>
            <a:custGeom>
              <a:rect b="b" l="l" r="r" t="t"/>
              <a:pathLst>
                <a:path extrusionOk="0" h="3526" w="3525">
                  <a:moveTo>
                    <a:pt x="1763" y="1"/>
                  </a:moveTo>
                  <a:cubicBezTo>
                    <a:pt x="786" y="1"/>
                    <a:pt x="0" y="799"/>
                    <a:pt x="0" y="1763"/>
                  </a:cubicBezTo>
                  <a:cubicBezTo>
                    <a:pt x="0" y="2739"/>
                    <a:pt x="786" y="3525"/>
                    <a:pt x="1763" y="3525"/>
                  </a:cubicBezTo>
                  <a:cubicBezTo>
                    <a:pt x="2739" y="3525"/>
                    <a:pt x="3525" y="2739"/>
                    <a:pt x="3525" y="1763"/>
                  </a:cubicBezTo>
                  <a:cubicBezTo>
                    <a:pt x="3525" y="799"/>
                    <a:pt x="2739" y="1"/>
                    <a:pt x="1763" y="1"/>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7" name="Google Shape;1857;p105"/>
            <p:cNvSpPr/>
            <p:nvPr/>
          </p:nvSpPr>
          <p:spPr>
            <a:xfrm>
              <a:off x="1804375" y="2694200"/>
              <a:ext cx="133675" cy="114500"/>
            </a:xfrm>
            <a:custGeom>
              <a:rect b="b" l="l" r="r" t="t"/>
              <a:pathLst>
                <a:path extrusionOk="0" h="4580" w="5347">
                  <a:moveTo>
                    <a:pt x="3061" y="525"/>
                  </a:moveTo>
                  <a:cubicBezTo>
                    <a:pt x="4013" y="561"/>
                    <a:pt x="4775" y="1334"/>
                    <a:pt x="4775" y="2287"/>
                  </a:cubicBezTo>
                  <a:cubicBezTo>
                    <a:pt x="4775" y="3239"/>
                    <a:pt x="4013" y="4025"/>
                    <a:pt x="3061" y="4049"/>
                  </a:cubicBezTo>
                  <a:cubicBezTo>
                    <a:pt x="2108" y="4025"/>
                    <a:pt x="1346" y="3239"/>
                    <a:pt x="1346" y="2287"/>
                  </a:cubicBezTo>
                  <a:cubicBezTo>
                    <a:pt x="1346" y="1334"/>
                    <a:pt x="2108" y="561"/>
                    <a:pt x="3061" y="525"/>
                  </a:cubicBezTo>
                  <a:close/>
                  <a:moveTo>
                    <a:pt x="3061" y="1"/>
                  </a:moveTo>
                  <a:cubicBezTo>
                    <a:pt x="1025" y="1"/>
                    <a:pt x="1" y="2466"/>
                    <a:pt x="1441" y="3906"/>
                  </a:cubicBezTo>
                  <a:cubicBezTo>
                    <a:pt x="1907" y="4372"/>
                    <a:pt x="2479" y="4580"/>
                    <a:pt x="3040" y="4580"/>
                  </a:cubicBezTo>
                  <a:cubicBezTo>
                    <a:pt x="4217" y="4580"/>
                    <a:pt x="5347" y="3665"/>
                    <a:pt x="5347" y="2287"/>
                  </a:cubicBezTo>
                  <a:cubicBezTo>
                    <a:pt x="5335" y="1025"/>
                    <a:pt x="4323" y="1"/>
                    <a:pt x="3061" y="1"/>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8" name="Google Shape;1858;p105"/>
            <p:cNvSpPr/>
            <p:nvPr/>
          </p:nvSpPr>
          <p:spPr>
            <a:xfrm>
              <a:off x="1424575" y="2611475"/>
              <a:ext cx="13425" cy="220575"/>
            </a:xfrm>
            <a:custGeom>
              <a:rect b="b" l="l" r="r" t="t"/>
              <a:pathLst>
                <a:path extrusionOk="0" h="8823" w="537">
                  <a:moveTo>
                    <a:pt x="0" y="0"/>
                  </a:moveTo>
                  <a:lnTo>
                    <a:pt x="12" y="8823"/>
                  </a:lnTo>
                  <a:lnTo>
                    <a:pt x="536" y="8811"/>
                  </a:lnTo>
                  <a:lnTo>
                    <a:pt x="524" y="0"/>
                  </a:ln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9" name="Google Shape;1859;p105"/>
            <p:cNvSpPr/>
            <p:nvPr/>
          </p:nvSpPr>
          <p:spPr>
            <a:xfrm>
              <a:off x="1387375" y="2787675"/>
              <a:ext cx="88125" cy="88125"/>
            </a:xfrm>
            <a:custGeom>
              <a:rect b="b" l="l" r="r" t="t"/>
              <a:pathLst>
                <a:path extrusionOk="0" h="3525" w="3525">
                  <a:moveTo>
                    <a:pt x="1762" y="0"/>
                  </a:moveTo>
                  <a:cubicBezTo>
                    <a:pt x="786" y="0"/>
                    <a:pt x="0" y="798"/>
                    <a:pt x="0" y="1763"/>
                  </a:cubicBezTo>
                  <a:cubicBezTo>
                    <a:pt x="0" y="2739"/>
                    <a:pt x="786" y="3525"/>
                    <a:pt x="1762" y="3525"/>
                  </a:cubicBezTo>
                  <a:cubicBezTo>
                    <a:pt x="2727" y="3525"/>
                    <a:pt x="3524" y="2739"/>
                    <a:pt x="3524" y="1763"/>
                  </a:cubicBezTo>
                  <a:cubicBezTo>
                    <a:pt x="3524" y="798"/>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0" name="Google Shape;1860;p105"/>
            <p:cNvSpPr/>
            <p:nvPr/>
          </p:nvSpPr>
          <p:spPr>
            <a:xfrm>
              <a:off x="1354700" y="2774875"/>
              <a:ext cx="133600" cy="114200"/>
            </a:xfrm>
            <a:custGeom>
              <a:rect b="b" l="l" r="r" t="t"/>
              <a:pathLst>
                <a:path extrusionOk="0" h="4568" w="5344">
                  <a:moveTo>
                    <a:pt x="3069" y="524"/>
                  </a:moveTo>
                  <a:cubicBezTo>
                    <a:pt x="4034" y="524"/>
                    <a:pt x="4819" y="1310"/>
                    <a:pt x="4819" y="2275"/>
                  </a:cubicBezTo>
                  <a:cubicBezTo>
                    <a:pt x="4819" y="3251"/>
                    <a:pt x="4034" y="4037"/>
                    <a:pt x="3069" y="4037"/>
                  </a:cubicBezTo>
                  <a:cubicBezTo>
                    <a:pt x="2093" y="4037"/>
                    <a:pt x="1307" y="3251"/>
                    <a:pt x="1307" y="2275"/>
                  </a:cubicBezTo>
                  <a:cubicBezTo>
                    <a:pt x="1307" y="1310"/>
                    <a:pt x="2093" y="524"/>
                    <a:pt x="3069" y="524"/>
                  </a:cubicBezTo>
                  <a:close/>
                  <a:moveTo>
                    <a:pt x="3079" y="0"/>
                  </a:moveTo>
                  <a:cubicBezTo>
                    <a:pt x="3073" y="0"/>
                    <a:pt x="3067" y="0"/>
                    <a:pt x="3061" y="0"/>
                  </a:cubicBezTo>
                  <a:lnTo>
                    <a:pt x="3061" y="0"/>
                  </a:lnTo>
                  <a:cubicBezTo>
                    <a:pt x="3059" y="0"/>
                    <a:pt x="3057" y="0"/>
                    <a:pt x="3054" y="0"/>
                  </a:cubicBezTo>
                  <a:cubicBezTo>
                    <a:pt x="1016" y="0"/>
                    <a:pt x="1" y="2457"/>
                    <a:pt x="1438" y="3894"/>
                  </a:cubicBezTo>
                  <a:cubicBezTo>
                    <a:pt x="1903" y="4359"/>
                    <a:pt x="2476" y="4567"/>
                    <a:pt x="3037" y="4567"/>
                  </a:cubicBezTo>
                  <a:cubicBezTo>
                    <a:pt x="4214" y="4567"/>
                    <a:pt x="5343" y="3653"/>
                    <a:pt x="5343" y="2275"/>
                  </a:cubicBezTo>
                  <a:cubicBezTo>
                    <a:pt x="5343" y="1020"/>
                    <a:pt x="4331" y="0"/>
                    <a:pt x="3079" y="0"/>
                  </a:cubicBezTo>
                  <a:close/>
                </a:path>
              </a:pathLst>
            </a:custGeom>
            <a:solidFill>
              <a:srgbClr val="F6BA1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1" name="Google Shape;1861;p105"/>
            <p:cNvSpPr/>
            <p:nvPr/>
          </p:nvSpPr>
          <p:spPr>
            <a:xfrm>
              <a:off x="643225" y="2611475"/>
              <a:ext cx="440850" cy="275050"/>
            </a:xfrm>
            <a:custGeom>
              <a:rect b="b" l="l" r="r" t="t"/>
              <a:pathLst>
                <a:path extrusionOk="0" h="11002" w="17634">
                  <a:moveTo>
                    <a:pt x="12" y="0"/>
                  </a:moveTo>
                  <a:lnTo>
                    <a:pt x="12" y="4739"/>
                  </a:lnTo>
                  <a:cubicBezTo>
                    <a:pt x="0" y="5536"/>
                    <a:pt x="643" y="6167"/>
                    <a:pt x="1441" y="6179"/>
                  </a:cubicBezTo>
                  <a:lnTo>
                    <a:pt x="4715" y="6179"/>
                  </a:lnTo>
                  <a:cubicBezTo>
                    <a:pt x="5215" y="6179"/>
                    <a:pt x="5620" y="6584"/>
                    <a:pt x="5620" y="7084"/>
                  </a:cubicBezTo>
                  <a:lnTo>
                    <a:pt x="5620" y="9573"/>
                  </a:lnTo>
                  <a:cubicBezTo>
                    <a:pt x="5620" y="10358"/>
                    <a:pt x="6263" y="11001"/>
                    <a:pt x="7049" y="11001"/>
                  </a:cubicBezTo>
                  <a:lnTo>
                    <a:pt x="17634" y="10989"/>
                  </a:lnTo>
                  <a:lnTo>
                    <a:pt x="17634" y="10477"/>
                  </a:lnTo>
                  <a:lnTo>
                    <a:pt x="7049" y="10477"/>
                  </a:lnTo>
                  <a:cubicBezTo>
                    <a:pt x="6549" y="10477"/>
                    <a:pt x="6144" y="10073"/>
                    <a:pt x="6144" y="9573"/>
                  </a:cubicBezTo>
                  <a:lnTo>
                    <a:pt x="6144" y="7084"/>
                  </a:lnTo>
                  <a:cubicBezTo>
                    <a:pt x="6144" y="6298"/>
                    <a:pt x="5501" y="5655"/>
                    <a:pt x="4715" y="5655"/>
                  </a:cubicBezTo>
                  <a:lnTo>
                    <a:pt x="1441" y="5655"/>
                  </a:lnTo>
                  <a:cubicBezTo>
                    <a:pt x="941" y="5655"/>
                    <a:pt x="536" y="5251"/>
                    <a:pt x="536" y="4751"/>
                  </a:cubicBezTo>
                  <a:lnTo>
                    <a:pt x="536" y="0"/>
                  </a:ln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2" name="Google Shape;1862;p105"/>
            <p:cNvSpPr/>
            <p:nvPr/>
          </p:nvSpPr>
          <p:spPr>
            <a:xfrm>
              <a:off x="1025125" y="2835900"/>
              <a:ext cx="88125" cy="88125"/>
            </a:xfrm>
            <a:custGeom>
              <a:rect b="b" l="l" r="r" t="t"/>
              <a:pathLst>
                <a:path extrusionOk="0" h="3525" w="3525">
                  <a:moveTo>
                    <a:pt x="1762" y="0"/>
                  </a:moveTo>
                  <a:cubicBezTo>
                    <a:pt x="786" y="0"/>
                    <a:pt x="0" y="786"/>
                    <a:pt x="0" y="1762"/>
                  </a:cubicBezTo>
                  <a:cubicBezTo>
                    <a:pt x="0" y="2739"/>
                    <a:pt x="786" y="3525"/>
                    <a:pt x="1762" y="3525"/>
                  </a:cubicBezTo>
                  <a:cubicBezTo>
                    <a:pt x="2727" y="3525"/>
                    <a:pt x="3524" y="2739"/>
                    <a:pt x="3524" y="1762"/>
                  </a:cubicBezTo>
                  <a:cubicBezTo>
                    <a:pt x="3524"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3" name="Google Shape;1863;p105"/>
            <p:cNvSpPr/>
            <p:nvPr/>
          </p:nvSpPr>
          <p:spPr>
            <a:xfrm>
              <a:off x="992700" y="2822800"/>
              <a:ext cx="133650" cy="114350"/>
            </a:xfrm>
            <a:custGeom>
              <a:rect b="b" l="l" r="r" t="t"/>
              <a:pathLst>
                <a:path extrusionOk="0" h="4574" w="5346">
                  <a:moveTo>
                    <a:pt x="3047" y="0"/>
                  </a:moveTo>
                  <a:cubicBezTo>
                    <a:pt x="3049" y="0"/>
                    <a:pt x="3051" y="0"/>
                    <a:pt x="3053" y="0"/>
                  </a:cubicBezTo>
                  <a:lnTo>
                    <a:pt x="3053" y="0"/>
                  </a:lnTo>
                  <a:cubicBezTo>
                    <a:pt x="3055" y="0"/>
                    <a:pt x="3057" y="0"/>
                    <a:pt x="3059" y="0"/>
                  </a:cubicBezTo>
                  <a:close/>
                  <a:moveTo>
                    <a:pt x="3059" y="524"/>
                  </a:moveTo>
                  <a:cubicBezTo>
                    <a:pt x="4024" y="524"/>
                    <a:pt x="4809" y="1310"/>
                    <a:pt x="4809" y="2286"/>
                  </a:cubicBezTo>
                  <a:cubicBezTo>
                    <a:pt x="4809" y="3263"/>
                    <a:pt x="4024" y="4049"/>
                    <a:pt x="3059" y="4049"/>
                  </a:cubicBezTo>
                  <a:cubicBezTo>
                    <a:pt x="2083" y="4049"/>
                    <a:pt x="1297" y="3263"/>
                    <a:pt x="1297" y="2286"/>
                  </a:cubicBezTo>
                  <a:cubicBezTo>
                    <a:pt x="1297" y="1310"/>
                    <a:pt x="2083" y="524"/>
                    <a:pt x="3059" y="524"/>
                  </a:cubicBezTo>
                  <a:close/>
                  <a:moveTo>
                    <a:pt x="3053" y="0"/>
                  </a:moveTo>
                  <a:lnTo>
                    <a:pt x="3053" y="0"/>
                  </a:lnTo>
                  <a:cubicBezTo>
                    <a:pt x="1021" y="5"/>
                    <a:pt x="1" y="2466"/>
                    <a:pt x="1440" y="3906"/>
                  </a:cubicBezTo>
                  <a:cubicBezTo>
                    <a:pt x="1905" y="4367"/>
                    <a:pt x="2477" y="4574"/>
                    <a:pt x="3039" y="4574"/>
                  </a:cubicBezTo>
                  <a:cubicBezTo>
                    <a:pt x="4216" y="4574"/>
                    <a:pt x="5345" y="3665"/>
                    <a:pt x="5345" y="2286"/>
                  </a:cubicBezTo>
                  <a:cubicBezTo>
                    <a:pt x="5333" y="1026"/>
                    <a:pt x="4313" y="4"/>
                    <a:pt x="3053" y="0"/>
                  </a:cubicBezTo>
                  <a:close/>
                </a:path>
              </a:pathLst>
            </a:custGeom>
            <a:solidFill>
              <a:srgbClr val="0163AB"/>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4" name="Google Shape;1864;p105"/>
            <p:cNvSpPr/>
            <p:nvPr/>
          </p:nvSpPr>
          <p:spPr>
            <a:xfrm>
              <a:off x="2355650" y="2611475"/>
              <a:ext cx="87825" cy="41675"/>
            </a:xfrm>
            <a:custGeom>
              <a:rect b="b" l="l" r="r" t="t"/>
              <a:pathLst>
                <a:path extrusionOk="0" h="1667" w="3513">
                  <a:moveTo>
                    <a:pt x="0" y="0"/>
                  </a:moveTo>
                  <a:cubicBezTo>
                    <a:pt x="48" y="941"/>
                    <a:pt x="834" y="1667"/>
                    <a:pt x="1774" y="1667"/>
                  </a:cubicBezTo>
                  <a:cubicBezTo>
                    <a:pt x="2703" y="1667"/>
                    <a:pt x="3465" y="929"/>
                    <a:pt x="351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5" name="Google Shape;1865;p105"/>
            <p:cNvSpPr/>
            <p:nvPr/>
          </p:nvSpPr>
          <p:spPr>
            <a:xfrm>
              <a:off x="2342550" y="2611475"/>
              <a:ext cx="114025" cy="54775"/>
            </a:xfrm>
            <a:custGeom>
              <a:rect b="b" l="l" r="r" t="t"/>
              <a:pathLst>
                <a:path extrusionOk="0" h="2191" w="4561">
                  <a:moveTo>
                    <a:pt x="0" y="0"/>
                  </a:moveTo>
                  <a:cubicBezTo>
                    <a:pt x="60" y="1226"/>
                    <a:pt x="1060" y="2191"/>
                    <a:pt x="2298" y="2191"/>
                  </a:cubicBezTo>
                  <a:cubicBezTo>
                    <a:pt x="2893" y="2191"/>
                    <a:pt x="3477" y="1953"/>
                    <a:pt x="3905" y="1524"/>
                  </a:cubicBezTo>
                  <a:cubicBezTo>
                    <a:pt x="4310" y="1119"/>
                    <a:pt x="4548" y="572"/>
                    <a:pt x="4560" y="0"/>
                  </a:cubicBezTo>
                  <a:lnTo>
                    <a:pt x="4036" y="0"/>
                  </a:lnTo>
                  <a:cubicBezTo>
                    <a:pt x="3989" y="929"/>
                    <a:pt x="3227" y="1667"/>
                    <a:pt x="2298" y="1667"/>
                  </a:cubicBezTo>
                  <a:cubicBezTo>
                    <a:pt x="1358" y="1667"/>
                    <a:pt x="572" y="941"/>
                    <a:pt x="524"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6" name="Google Shape;1866;p105"/>
            <p:cNvSpPr/>
            <p:nvPr/>
          </p:nvSpPr>
          <p:spPr>
            <a:xfrm>
              <a:off x="2069750" y="2649825"/>
              <a:ext cx="22500" cy="6350"/>
            </a:xfrm>
            <a:custGeom>
              <a:rect b="b" l="l" r="r" t="t"/>
              <a:pathLst>
                <a:path extrusionOk="0" h="254" w="900">
                  <a:moveTo>
                    <a:pt x="153" y="1"/>
                  </a:moveTo>
                  <a:cubicBezTo>
                    <a:pt x="1" y="1"/>
                    <a:pt x="1" y="253"/>
                    <a:pt x="153" y="253"/>
                  </a:cubicBezTo>
                  <a:cubicBezTo>
                    <a:pt x="159" y="253"/>
                    <a:pt x="166" y="253"/>
                    <a:pt x="173" y="252"/>
                  </a:cubicBezTo>
                  <a:lnTo>
                    <a:pt x="744" y="252"/>
                  </a:lnTo>
                  <a:cubicBezTo>
                    <a:pt x="899" y="240"/>
                    <a:pt x="899" y="14"/>
                    <a:pt x="744" y="2"/>
                  </a:cubicBezTo>
                  <a:lnTo>
                    <a:pt x="173" y="2"/>
                  </a:lnTo>
                  <a:cubicBezTo>
                    <a:pt x="166" y="1"/>
                    <a:pt x="159" y="1"/>
                    <a:pt x="15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7" name="Google Shape;1867;p105"/>
            <p:cNvSpPr/>
            <p:nvPr/>
          </p:nvSpPr>
          <p:spPr>
            <a:xfrm>
              <a:off x="2037025" y="2649825"/>
              <a:ext cx="22475" cy="6350"/>
            </a:xfrm>
            <a:custGeom>
              <a:rect b="b" l="l" r="r" t="t"/>
              <a:pathLst>
                <a:path extrusionOk="0" h="254" w="899">
                  <a:moveTo>
                    <a:pt x="163" y="1"/>
                  </a:moveTo>
                  <a:cubicBezTo>
                    <a:pt x="1" y="1"/>
                    <a:pt x="1" y="253"/>
                    <a:pt x="163" y="253"/>
                  </a:cubicBezTo>
                  <a:cubicBezTo>
                    <a:pt x="170" y="253"/>
                    <a:pt x="177" y="253"/>
                    <a:pt x="184" y="252"/>
                  </a:cubicBezTo>
                  <a:lnTo>
                    <a:pt x="744" y="252"/>
                  </a:lnTo>
                  <a:cubicBezTo>
                    <a:pt x="898" y="240"/>
                    <a:pt x="898" y="14"/>
                    <a:pt x="744" y="2"/>
                  </a:cubicBezTo>
                  <a:lnTo>
                    <a:pt x="184" y="2"/>
                  </a:lnTo>
                  <a:cubicBezTo>
                    <a:pt x="177" y="1"/>
                    <a:pt x="170" y="1"/>
                    <a:pt x="163"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8" name="Google Shape;1868;p105"/>
            <p:cNvSpPr/>
            <p:nvPr/>
          </p:nvSpPr>
          <p:spPr>
            <a:xfrm>
              <a:off x="2061850" y="2659050"/>
              <a:ext cx="6275" cy="20300"/>
            </a:xfrm>
            <a:custGeom>
              <a:rect b="b" l="l" r="r" t="t"/>
              <a:pathLst>
                <a:path extrusionOk="0" h="812" w="251">
                  <a:moveTo>
                    <a:pt x="113" y="0"/>
                  </a:moveTo>
                  <a:cubicBezTo>
                    <a:pt x="50" y="0"/>
                    <a:pt x="1" y="56"/>
                    <a:pt x="1" y="121"/>
                  </a:cubicBezTo>
                  <a:lnTo>
                    <a:pt x="1" y="693"/>
                  </a:lnTo>
                  <a:cubicBezTo>
                    <a:pt x="1" y="764"/>
                    <a:pt x="60" y="812"/>
                    <a:pt x="132" y="812"/>
                  </a:cubicBezTo>
                  <a:cubicBezTo>
                    <a:pt x="191" y="812"/>
                    <a:pt x="251" y="764"/>
                    <a:pt x="251" y="693"/>
                  </a:cubicBezTo>
                  <a:lnTo>
                    <a:pt x="251" y="121"/>
                  </a:lnTo>
                  <a:cubicBezTo>
                    <a:pt x="251" y="50"/>
                    <a:pt x="191" y="2"/>
                    <a:pt x="132" y="2"/>
                  </a:cubicBez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9" name="Google Shape;1869;p105"/>
            <p:cNvSpPr/>
            <p:nvPr/>
          </p:nvSpPr>
          <p:spPr>
            <a:xfrm>
              <a:off x="2061850" y="2626350"/>
              <a:ext cx="6275" cy="20250"/>
            </a:xfrm>
            <a:custGeom>
              <a:rect b="b" l="l" r="r" t="t"/>
              <a:pathLst>
                <a:path extrusionOk="0" h="810" w="251">
                  <a:moveTo>
                    <a:pt x="132" y="0"/>
                  </a:moveTo>
                  <a:cubicBezTo>
                    <a:pt x="60" y="0"/>
                    <a:pt x="1" y="48"/>
                    <a:pt x="1" y="119"/>
                  </a:cubicBezTo>
                  <a:lnTo>
                    <a:pt x="1" y="691"/>
                  </a:lnTo>
                  <a:cubicBezTo>
                    <a:pt x="1" y="762"/>
                    <a:pt x="60" y="810"/>
                    <a:pt x="132" y="810"/>
                  </a:cubicBezTo>
                  <a:cubicBezTo>
                    <a:pt x="191" y="810"/>
                    <a:pt x="251" y="762"/>
                    <a:pt x="251" y="691"/>
                  </a:cubicBezTo>
                  <a:lnTo>
                    <a:pt x="251" y="119"/>
                  </a:lnTo>
                  <a:cubicBezTo>
                    <a:pt x="251" y="60"/>
                    <a:pt x="191" y="0"/>
                    <a:pt x="13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0" name="Google Shape;1870;p105"/>
            <p:cNvSpPr/>
            <p:nvPr/>
          </p:nvSpPr>
          <p:spPr>
            <a:xfrm>
              <a:off x="2345825" y="2984425"/>
              <a:ext cx="21750" cy="6275"/>
            </a:xfrm>
            <a:custGeom>
              <a:rect b="b" l="l" r="r" t="t"/>
              <a:pathLst>
                <a:path extrusionOk="0" h="251" w="870">
                  <a:moveTo>
                    <a:pt x="155" y="1"/>
                  </a:moveTo>
                  <a:cubicBezTo>
                    <a:pt x="0" y="24"/>
                    <a:pt x="0" y="239"/>
                    <a:pt x="155" y="251"/>
                  </a:cubicBezTo>
                  <a:lnTo>
                    <a:pt x="726" y="251"/>
                  </a:lnTo>
                  <a:cubicBezTo>
                    <a:pt x="869" y="239"/>
                    <a:pt x="869" y="24"/>
                    <a:pt x="726"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1" name="Google Shape;1871;p105"/>
            <p:cNvSpPr/>
            <p:nvPr/>
          </p:nvSpPr>
          <p:spPr>
            <a:xfrm>
              <a:off x="2313075" y="2984425"/>
              <a:ext cx="22550" cy="6300"/>
            </a:xfrm>
            <a:custGeom>
              <a:rect b="b" l="l" r="r" t="t"/>
              <a:pathLst>
                <a:path extrusionOk="0" h="252" w="902">
                  <a:moveTo>
                    <a:pt x="737" y="0"/>
                  </a:moveTo>
                  <a:cubicBezTo>
                    <a:pt x="734" y="0"/>
                    <a:pt x="730" y="0"/>
                    <a:pt x="727" y="1"/>
                  </a:cubicBezTo>
                  <a:lnTo>
                    <a:pt x="155" y="1"/>
                  </a:lnTo>
                  <a:cubicBezTo>
                    <a:pt x="0" y="24"/>
                    <a:pt x="0" y="239"/>
                    <a:pt x="155" y="251"/>
                  </a:cubicBezTo>
                  <a:lnTo>
                    <a:pt x="727" y="251"/>
                  </a:lnTo>
                  <a:cubicBezTo>
                    <a:pt x="734" y="251"/>
                    <a:pt x="741" y="252"/>
                    <a:pt x="747" y="252"/>
                  </a:cubicBezTo>
                  <a:cubicBezTo>
                    <a:pt x="902" y="252"/>
                    <a:pt x="898" y="0"/>
                    <a:pt x="737"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2" name="Google Shape;1872;p105"/>
            <p:cNvSpPr/>
            <p:nvPr/>
          </p:nvSpPr>
          <p:spPr>
            <a:xfrm>
              <a:off x="2337175" y="2993650"/>
              <a:ext cx="6275" cy="20575"/>
            </a:xfrm>
            <a:custGeom>
              <a:rect b="b" l="l" r="r" t="t"/>
              <a:pathLst>
                <a:path extrusionOk="0" h="823" w="251">
                  <a:moveTo>
                    <a:pt x="132" y="1"/>
                  </a:moveTo>
                  <a:cubicBezTo>
                    <a:pt x="60" y="1"/>
                    <a:pt x="1" y="60"/>
                    <a:pt x="1" y="132"/>
                  </a:cubicBezTo>
                  <a:lnTo>
                    <a:pt x="1" y="703"/>
                  </a:lnTo>
                  <a:cubicBezTo>
                    <a:pt x="1" y="763"/>
                    <a:pt x="60" y="822"/>
                    <a:pt x="132" y="822"/>
                  </a:cubicBezTo>
                  <a:cubicBezTo>
                    <a:pt x="191" y="822"/>
                    <a:pt x="251" y="763"/>
                    <a:pt x="251" y="703"/>
                  </a:cubicBezTo>
                  <a:lnTo>
                    <a:pt x="251" y="132"/>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3" name="Google Shape;1873;p105"/>
            <p:cNvSpPr/>
            <p:nvPr/>
          </p:nvSpPr>
          <p:spPr>
            <a:xfrm>
              <a:off x="2337175" y="2961200"/>
              <a:ext cx="6275" cy="20275"/>
            </a:xfrm>
            <a:custGeom>
              <a:rect b="b" l="l" r="r" t="t"/>
              <a:pathLst>
                <a:path extrusionOk="0" h="811" w="251">
                  <a:moveTo>
                    <a:pt x="132" y="1"/>
                  </a:moveTo>
                  <a:cubicBezTo>
                    <a:pt x="60" y="1"/>
                    <a:pt x="1" y="48"/>
                    <a:pt x="1" y="120"/>
                  </a:cubicBezTo>
                  <a:lnTo>
                    <a:pt x="1" y="691"/>
                  </a:lnTo>
                  <a:cubicBezTo>
                    <a:pt x="1" y="751"/>
                    <a:pt x="60" y="810"/>
                    <a:pt x="132" y="810"/>
                  </a:cubicBezTo>
                  <a:cubicBezTo>
                    <a:pt x="191" y="810"/>
                    <a:pt x="251" y="763"/>
                    <a:pt x="251" y="691"/>
                  </a:cubicBezTo>
                  <a:lnTo>
                    <a:pt x="251" y="120"/>
                  </a:lnTo>
                  <a:cubicBezTo>
                    <a:pt x="251" y="60"/>
                    <a:pt x="191" y="1"/>
                    <a:pt x="132"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4" name="Google Shape;1874;p105"/>
            <p:cNvSpPr/>
            <p:nvPr/>
          </p:nvSpPr>
          <p:spPr>
            <a:xfrm>
              <a:off x="1243900" y="2666200"/>
              <a:ext cx="20550" cy="6000"/>
            </a:xfrm>
            <a:custGeom>
              <a:rect b="b" l="l" r="r" t="t"/>
              <a:pathLst>
                <a:path extrusionOk="0" h="240" w="822">
                  <a:moveTo>
                    <a:pt x="718" y="0"/>
                  </a:moveTo>
                  <a:cubicBezTo>
                    <a:pt x="713" y="0"/>
                    <a:pt x="708" y="1"/>
                    <a:pt x="703" y="2"/>
                  </a:cubicBezTo>
                  <a:lnTo>
                    <a:pt x="131" y="2"/>
                  </a:lnTo>
                  <a:cubicBezTo>
                    <a:pt x="60" y="2"/>
                    <a:pt x="0" y="49"/>
                    <a:pt x="0" y="121"/>
                  </a:cubicBezTo>
                  <a:cubicBezTo>
                    <a:pt x="0" y="192"/>
                    <a:pt x="60" y="240"/>
                    <a:pt x="131" y="240"/>
                  </a:cubicBezTo>
                  <a:lnTo>
                    <a:pt x="703" y="240"/>
                  </a:lnTo>
                  <a:cubicBezTo>
                    <a:pt x="762" y="240"/>
                    <a:pt x="822" y="192"/>
                    <a:pt x="822" y="121"/>
                  </a:cubicBezTo>
                  <a:cubicBezTo>
                    <a:pt x="822" y="56"/>
                    <a:pt x="772" y="0"/>
                    <a:pt x="718"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5" name="Google Shape;1875;p105"/>
            <p:cNvSpPr/>
            <p:nvPr/>
          </p:nvSpPr>
          <p:spPr>
            <a:xfrm>
              <a:off x="1211150" y="2666200"/>
              <a:ext cx="20575" cy="6000"/>
            </a:xfrm>
            <a:custGeom>
              <a:rect b="b" l="l" r="r" t="t"/>
              <a:pathLst>
                <a:path extrusionOk="0" h="240" w="823">
                  <a:moveTo>
                    <a:pt x="113" y="0"/>
                  </a:moveTo>
                  <a:cubicBezTo>
                    <a:pt x="50" y="0"/>
                    <a:pt x="1" y="56"/>
                    <a:pt x="1" y="121"/>
                  </a:cubicBezTo>
                  <a:cubicBezTo>
                    <a:pt x="1" y="192"/>
                    <a:pt x="60" y="240"/>
                    <a:pt x="132" y="240"/>
                  </a:cubicBezTo>
                  <a:lnTo>
                    <a:pt x="703" y="240"/>
                  </a:lnTo>
                  <a:cubicBezTo>
                    <a:pt x="774" y="240"/>
                    <a:pt x="822" y="192"/>
                    <a:pt x="822" y="121"/>
                  </a:cubicBezTo>
                  <a:cubicBezTo>
                    <a:pt x="822" y="56"/>
                    <a:pt x="782" y="0"/>
                    <a:pt x="721" y="0"/>
                  </a:cubicBezTo>
                  <a:cubicBezTo>
                    <a:pt x="715" y="0"/>
                    <a:pt x="709" y="1"/>
                    <a:pt x="703" y="2"/>
                  </a:cubicBezTo>
                  <a:lnTo>
                    <a:pt x="132" y="2"/>
                  </a:lnTo>
                  <a:cubicBezTo>
                    <a:pt x="125" y="1"/>
                    <a:pt x="119" y="0"/>
                    <a:pt x="113"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6" name="Google Shape;1876;p105"/>
            <p:cNvSpPr/>
            <p:nvPr/>
          </p:nvSpPr>
          <p:spPr>
            <a:xfrm>
              <a:off x="1234675" y="2675450"/>
              <a:ext cx="6275" cy="20275"/>
            </a:xfrm>
            <a:custGeom>
              <a:rect b="b" l="l" r="r" t="t"/>
              <a:pathLst>
                <a:path extrusionOk="0" h="811" w="251">
                  <a:moveTo>
                    <a:pt x="131" y="1"/>
                  </a:moveTo>
                  <a:cubicBezTo>
                    <a:pt x="60" y="1"/>
                    <a:pt x="0" y="48"/>
                    <a:pt x="0" y="120"/>
                  </a:cubicBezTo>
                  <a:lnTo>
                    <a:pt x="0" y="691"/>
                  </a:lnTo>
                  <a:cubicBezTo>
                    <a:pt x="0" y="763"/>
                    <a:pt x="60" y="810"/>
                    <a:pt x="131" y="810"/>
                  </a:cubicBezTo>
                  <a:cubicBezTo>
                    <a:pt x="191" y="810"/>
                    <a:pt x="250" y="763"/>
                    <a:pt x="250" y="691"/>
                  </a:cubicBezTo>
                  <a:lnTo>
                    <a:pt x="250" y="120"/>
                  </a:lnTo>
                  <a:cubicBezTo>
                    <a:pt x="250" y="48"/>
                    <a:pt x="203" y="1"/>
                    <a:pt x="131"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7" name="Google Shape;1877;p105"/>
            <p:cNvSpPr/>
            <p:nvPr/>
          </p:nvSpPr>
          <p:spPr>
            <a:xfrm>
              <a:off x="1234675" y="2642725"/>
              <a:ext cx="6275" cy="20250"/>
            </a:xfrm>
            <a:custGeom>
              <a:rect b="b" l="l" r="r" t="t"/>
              <a:pathLst>
                <a:path extrusionOk="0" h="810" w="251">
                  <a:moveTo>
                    <a:pt x="131" y="0"/>
                  </a:moveTo>
                  <a:cubicBezTo>
                    <a:pt x="60" y="0"/>
                    <a:pt x="0" y="48"/>
                    <a:pt x="0" y="119"/>
                  </a:cubicBezTo>
                  <a:lnTo>
                    <a:pt x="0" y="691"/>
                  </a:lnTo>
                  <a:cubicBezTo>
                    <a:pt x="0" y="762"/>
                    <a:pt x="60" y="810"/>
                    <a:pt x="131" y="810"/>
                  </a:cubicBezTo>
                  <a:cubicBezTo>
                    <a:pt x="203" y="810"/>
                    <a:pt x="250" y="750"/>
                    <a:pt x="250" y="691"/>
                  </a:cubicBezTo>
                  <a:lnTo>
                    <a:pt x="250" y="119"/>
                  </a:lnTo>
                  <a:cubicBezTo>
                    <a:pt x="250" y="48"/>
                    <a:pt x="203" y="0"/>
                    <a:pt x="13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8" name="Google Shape;1878;p105"/>
            <p:cNvSpPr/>
            <p:nvPr/>
          </p:nvSpPr>
          <p:spPr>
            <a:xfrm>
              <a:off x="1236150" y="2912400"/>
              <a:ext cx="20575" cy="6275"/>
            </a:xfrm>
            <a:custGeom>
              <a:rect b="b" l="l" r="r" t="t"/>
              <a:pathLst>
                <a:path extrusionOk="0" h="251" w="823">
                  <a:moveTo>
                    <a:pt x="120" y="0"/>
                  </a:moveTo>
                  <a:cubicBezTo>
                    <a:pt x="48" y="0"/>
                    <a:pt x="1" y="60"/>
                    <a:pt x="1" y="131"/>
                  </a:cubicBezTo>
                  <a:cubicBezTo>
                    <a:pt x="1" y="191"/>
                    <a:pt x="60" y="250"/>
                    <a:pt x="120" y="250"/>
                  </a:cubicBezTo>
                  <a:lnTo>
                    <a:pt x="691" y="250"/>
                  </a:lnTo>
                  <a:cubicBezTo>
                    <a:pt x="763" y="250"/>
                    <a:pt x="822" y="203"/>
                    <a:pt x="822" y="131"/>
                  </a:cubicBezTo>
                  <a:cubicBezTo>
                    <a:pt x="822" y="60"/>
                    <a:pt x="763" y="0"/>
                    <a:pt x="691"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9" name="Google Shape;1879;p105"/>
            <p:cNvSpPr/>
            <p:nvPr/>
          </p:nvSpPr>
          <p:spPr>
            <a:xfrm>
              <a:off x="1203400" y="2912400"/>
              <a:ext cx="20575" cy="6275"/>
            </a:xfrm>
            <a:custGeom>
              <a:rect b="b" l="l" r="r" t="t"/>
              <a:pathLst>
                <a:path extrusionOk="0" h="251" w="823">
                  <a:moveTo>
                    <a:pt x="120" y="0"/>
                  </a:moveTo>
                  <a:cubicBezTo>
                    <a:pt x="61" y="0"/>
                    <a:pt x="1" y="60"/>
                    <a:pt x="1" y="131"/>
                  </a:cubicBezTo>
                  <a:cubicBezTo>
                    <a:pt x="1" y="203"/>
                    <a:pt x="61" y="250"/>
                    <a:pt x="120" y="250"/>
                  </a:cubicBezTo>
                  <a:lnTo>
                    <a:pt x="692" y="250"/>
                  </a:lnTo>
                  <a:cubicBezTo>
                    <a:pt x="763" y="250"/>
                    <a:pt x="823" y="203"/>
                    <a:pt x="823" y="131"/>
                  </a:cubicBezTo>
                  <a:cubicBezTo>
                    <a:pt x="823" y="60"/>
                    <a:pt x="763" y="0"/>
                    <a:pt x="692"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0" name="Google Shape;1880;p105"/>
            <p:cNvSpPr/>
            <p:nvPr/>
          </p:nvSpPr>
          <p:spPr>
            <a:xfrm>
              <a:off x="1226925" y="2921625"/>
              <a:ext cx="6275" cy="20550"/>
            </a:xfrm>
            <a:custGeom>
              <a:rect b="b" l="l" r="r" t="t"/>
              <a:pathLst>
                <a:path extrusionOk="0" h="822" w="251">
                  <a:moveTo>
                    <a:pt x="120" y="0"/>
                  </a:moveTo>
                  <a:cubicBezTo>
                    <a:pt x="48" y="0"/>
                    <a:pt x="1" y="60"/>
                    <a:pt x="1" y="131"/>
                  </a:cubicBezTo>
                  <a:lnTo>
                    <a:pt x="1" y="703"/>
                  </a:lnTo>
                  <a:cubicBezTo>
                    <a:pt x="1" y="762"/>
                    <a:pt x="60" y="822"/>
                    <a:pt x="120" y="822"/>
                  </a:cubicBezTo>
                  <a:cubicBezTo>
                    <a:pt x="191" y="822"/>
                    <a:pt x="251" y="762"/>
                    <a:pt x="251" y="703"/>
                  </a:cubicBezTo>
                  <a:lnTo>
                    <a:pt x="251" y="131"/>
                  </a:lnTo>
                  <a:cubicBezTo>
                    <a:pt x="251" y="60"/>
                    <a:pt x="191" y="0"/>
                    <a:pt x="120" y="0"/>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1" name="Google Shape;1881;p105"/>
            <p:cNvSpPr/>
            <p:nvPr/>
          </p:nvSpPr>
          <p:spPr>
            <a:xfrm>
              <a:off x="1226925" y="2888875"/>
              <a:ext cx="6275" cy="20575"/>
            </a:xfrm>
            <a:custGeom>
              <a:rect b="b" l="l" r="r" t="t"/>
              <a:pathLst>
                <a:path extrusionOk="0" h="823" w="251">
                  <a:moveTo>
                    <a:pt x="120" y="1"/>
                  </a:moveTo>
                  <a:cubicBezTo>
                    <a:pt x="48" y="1"/>
                    <a:pt x="1" y="60"/>
                    <a:pt x="1" y="132"/>
                  </a:cubicBezTo>
                  <a:lnTo>
                    <a:pt x="1" y="703"/>
                  </a:lnTo>
                  <a:cubicBezTo>
                    <a:pt x="1" y="763"/>
                    <a:pt x="60" y="822"/>
                    <a:pt x="120" y="822"/>
                  </a:cubicBezTo>
                  <a:cubicBezTo>
                    <a:pt x="191" y="822"/>
                    <a:pt x="251" y="775"/>
                    <a:pt x="251" y="703"/>
                  </a:cubicBezTo>
                  <a:lnTo>
                    <a:pt x="251" y="132"/>
                  </a:lnTo>
                  <a:cubicBezTo>
                    <a:pt x="251" y="60"/>
                    <a:pt x="191" y="1"/>
                    <a:pt x="120" y="1"/>
                  </a:cubicBez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2" name="Google Shape;1882;p105"/>
            <p:cNvSpPr/>
            <p:nvPr/>
          </p:nvSpPr>
          <p:spPr>
            <a:xfrm>
              <a:off x="354500" y="2611475"/>
              <a:ext cx="13125" cy="94975"/>
            </a:xfrm>
            <a:custGeom>
              <a:rect b="b" l="l" r="r" t="t"/>
              <a:pathLst>
                <a:path extrusionOk="0" h="3799" w="525">
                  <a:moveTo>
                    <a:pt x="0" y="0"/>
                  </a:moveTo>
                  <a:lnTo>
                    <a:pt x="0" y="3798"/>
                  </a:lnTo>
                  <a:lnTo>
                    <a:pt x="524" y="3798"/>
                  </a:lnTo>
                  <a:lnTo>
                    <a:pt x="524" y="0"/>
                  </a:ln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3" name="Google Shape;1883;p105"/>
            <p:cNvSpPr/>
            <p:nvPr/>
          </p:nvSpPr>
          <p:spPr>
            <a:xfrm>
              <a:off x="317000" y="2718925"/>
              <a:ext cx="87825" cy="88125"/>
            </a:xfrm>
            <a:custGeom>
              <a:rect b="b" l="l" r="r" t="t"/>
              <a:pathLst>
                <a:path extrusionOk="0" h="3525" w="3513">
                  <a:moveTo>
                    <a:pt x="1762" y="0"/>
                  </a:moveTo>
                  <a:cubicBezTo>
                    <a:pt x="786" y="0"/>
                    <a:pt x="0" y="786"/>
                    <a:pt x="0" y="1762"/>
                  </a:cubicBezTo>
                  <a:cubicBezTo>
                    <a:pt x="0" y="2739"/>
                    <a:pt x="786" y="3524"/>
                    <a:pt x="1762" y="3524"/>
                  </a:cubicBezTo>
                  <a:cubicBezTo>
                    <a:pt x="2727" y="3524"/>
                    <a:pt x="3513" y="2739"/>
                    <a:pt x="3513" y="1762"/>
                  </a:cubicBezTo>
                  <a:cubicBezTo>
                    <a:pt x="3513" y="786"/>
                    <a:pt x="2727" y="0"/>
                    <a:pt x="1762"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4" name="Google Shape;1884;p105"/>
            <p:cNvSpPr/>
            <p:nvPr/>
          </p:nvSpPr>
          <p:spPr>
            <a:xfrm>
              <a:off x="284550" y="2705825"/>
              <a:ext cx="133375" cy="114350"/>
            </a:xfrm>
            <a:custGeom>
              <a:rect b="b" l="l" r="r" t="t"/>
              <a:pathLst>
                <a:path extrusionOk="0" h="4574" w="5335">
                  <a:moveTo>
                    <a:pt x="3060" y="524"/>
                  </a:moveTo>
                  <a:cubicBezTo>
                    <a:pt x="4025" y="524"/>
                    <a:pt x="4811" y="1310"/>
                    <a:pt x="4811" y="2286"/>
                  </a:cubicBezTo>
                  <a:cubicBezTo>
                    <a:pt x="4811" y="3263"/>
                    <a:pt x="4025" y="4048"/>
                    <a:pt x="3060" y="4048"/>
                  </a:cubicBezTo>
                  <a:cubicBezTo>
                    <a:pt x="2084" y="4048"/>
                    <a:pt x="1298" y="3263"/>
                    <a:pt x="1298" y="2286"/>
                  </a:cubicBezTo>
                  <a:cubicBezTo>
                    <a:pt x="1298" y="1310"/>
                    <a:pt x="2084" y="524"/>
                    <a:pt x="3060" y="524"/>
                  </a:cubicBezTo>
                  <a:close/>
                  <a:moveTo>
                    <a:pt x="3060" y="0"/>
                  </a:moveTo>
                  <a:cubicBezTo>
                    <a:pt x="1024" y="0"/>
                    <a:pt x="0" y="2465"/>
                    <a:pt x="1441" y="3906"/>
                  </a:cubicBezTo>
                  <a:cubicBezTo>
                    <a:pt x="1902" y="4367"/>
                    <a:pt x="2472" y="4574"/>
                    <a:pt x="3032" y="4574"/>
                  </a:cubicBezTo>
                  <a:cubicBezTo>
                    <a:pt x="4205" y="4574"/>
                    <a:pt x="5334" y="3665"/>
                    <a:pt x="5334" y="2286"/>
                  </a:cubicBezTo>
                  <a:cubicBezTo>
                    <a:pt x="5334" y="1024"/>
                    <a:pt x="4322" y="0"/>
                    <a:pt x="3060" y="0"/>
                  </a:cubicBezTo>
                  <a:close/>
                </a:path>
              </a:pathLst>
            </a:custGeom>
            <a:solidFill>
              <a:srgbClr val="754576"/>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5" name="Google Shape;1885;p105"/>
            <p:cNvSpPr/>
            <p:nvPr/>
          </p:nvSpPr>
          <p:spPr>
            <a:xfrm>
              <a:off x="238125" y="2921925"/>
              <a:ext cx="374750" cy="151825"/>
            </a:xfrm>
            <a:custGeom>
              <a:rect b="b" l="l" r="r" t="t"/>
              <a:pathLst>
                <a:path extrusionOk="0" h="6073" w="14990">
                  <a:moveTo>
                    <a:pt x="14454" y="0"/>
                  </a:moveTo>
                  <a:lnTo>
                    <a:pt x="14466" y="4334"/>
                  </a:lnTo>
                  <a:cubicBezTo>
                    <a:pt x="14466" y="5001"/>
                    <a:pt x="13930" y="5525"/>
                    <a:pt x="13275" y="5525"/>
                  </a:cubicBezTo>
                  <a:lnTo>
                    <a:pt x="0" y="5549"/>
                  </a:lnTo>
                  <a:lnTo>
                    <a:pt x="0" y="6072"/>
                  </a:lnTo>
                  <a:lnTo>
                    <a:pt x="13275" y="6060"/>
                  </a:lnTo>
                  <a:cubicBezTo>
                    <a:pt x="14228" y="6049"/>
                    <a:pt x="14990" y="5287"/>
                    <a:pt x="14990" y="4334"/>
                  </a:cubicBezTo>
                  <a:lnTo>
                    <a:pt x="14978" y="0"/>
                  </a:ln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6" name="Google Shape;1886;p105"/>
            <p:cNvSpPr/>
            <p:nvPr/>
          </p:nvSpPr>
          <p:spPr>
            <a:xfrm>
              <a:off x="561975" y="2877875"/>
              <a:ext cx="87825" cy="88125"/>
            </a:xfrm>
            <a:custGeom>
              <a:rect b="b" l="l" r="r" t="t"/>
              <a:pathLst>
                <a:path extrusionOk="0" h="3525" w="3513">
                  <a:moveTo>
                    <a:pt x="1750" y="0"/>
                  </a:moveTo>
                  <a:cubicBezTo>
                    <a:pt x="786" y="0"/>
                    <a:pt x="0" y="798"/>
                    <a:pt x="0" y="1762"/>
                  </a:cubicBezTo>
                  <a:cubicBezTo>
                    <a:pt x="0" y="2739"/>
                    <a:pt x="786" y="3524"/>
                    <a:pt x="1750" y="3524"/>
                  </a:cubicBezTo>
                  <a:cubicBezTo>
                    <a:pt x="2727" y="3524"/>
                    <a:pt x="3512" y="2739"/>
                    <a:pt x="3512" y="1762"/>
                  </a:cubicBezTo>
                  <a:cubicBezTo>
                    <a:pt x="3512" y="798"/>
                    <a:pt x="2727" y="0"/>
                    <a:pt x="1750" y="0"/>
                  </a:cubicBezTo>
                  <a:close/>
                </a:path>
              </a:pathLst>
            </a:custGeom>
            <a:solidFill>
              <a:srgbClr val="0B161D"/>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7" name="Google Shape;1887;p105"/>
            <p:cNvSpPr/>
            <p:nvPr/>
          </p:nvSpPr>
          <p:spPr>
            <a:xfrm>
              <a:off x="529550" y="2864775"/>
              <a:ext cx="133650" cy="114500"/>
            </a:xfrm>
            <a:custGeom>
              <a:rect b="b" l="l" r="r" t="t"/>
              <a:pathLst>
                <a:path extrusionOk="0" h="4580" w="5346">
                  <a:moveTo>
                    <a:pt x="3047" y="0"/>
                  </a:moveTo>
                  <a:cubicBezTo>
                    <a:pt x="3049" y="0"/>
                    <a:pt x="3051" y="0"/>
                    <a:pt x="3053" y="0"/>
                  </a:cubicBezTo>
                  <a:lnTo>
                    <a:pt x="3053" y="0"/>
                  </a:lnTo>
                  <a:cubicBezTo>
                    <a:pt x="3055" y="0"/>
                    <a:pt x="3057" y="0"/>
                    <a:pt x="3059" y="0"/>
                  </a:cubicBezTo>
                  <a:close/>
                  <a:moveTo>
                    <a:pt x="3059" y="524"/>
                  </a:moveTo>
                  <a:cubicBezTo>
                    <a:pt x="4012" y="560"/>
                    <a:pt x="4762" y="1334"/>
                    <a:pt x="4762" y="2286"/>
                  </a:cubicBezTo>
                  <a:cubicBezTo>
                    <a:pt x="4762" y="3239"/>
                    <a:pt x="4012" y="4025"/>
                    <a:pt x="3059" y="4048"/>
                  </a:cubicBezTo>
                  <a:cubicBezTo>
                    <a:pt x="2095" y="4025"/>
                    <a:pt x="1345" y="3239"/>
                    <a:pt x="1345" y="2286"/>
                  </a:cubicBezTo>
                  <a:cubicBezTo>
                    <a:pt x="1345" y="1334"/>
                    <a:pt x="2095" y="560"/>
                    <a:pt x="3059" y="524"/>
                  </a:cubicBezTo>
                  <a:close/>
                  <a:moveTo>
                    <a:pt x="3053" y="0"/>
                  </a:moveTo>
                  <a:lnTo>
                    <a:pt x="3053" y="0"/>
                  </a:lnTo>
                  <a:cubicBezTo>
                    <a:pt x="1021" y="5"/>
                    <a:pt x="1" y="2466"/>
                    <a:pt x="1440" y="3905"/>
                  </a:cubicBezTo>
                  <a:cubicBezTo>
                    <a:pt x="1905" y="4371"/>
                    <a:pt x="2477" y="4579"/>
                    <a:pt x="3039" y="4579"/>
                  </a:cubicBezTo>
                  <a:cubicBezTo>
                    <a:pt x="4216" y="4579"/>
                    <a:pt x="5345" y="3665"/>
                    <a:pt x="5345" y="2286"/>
                  </a:cubicBezTo>
                  <a:cubicBezTo>
                    <a:pt x="5333" y="1026"/>
                    <a:pt x="4312" y="3"/>
                    <a:pt x="3053" y="0"/>
                  </a:cubicBezTo>
                  <a:close/>
                </a:path>
              </a:pathLst>
            </a:custGeom>
            <a:solidFill>
              <a:srgbClr val="DA1780"/>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88" name="Google Shape;1888;p105"/>
          <p:cNvGrpSpPr/>
          <p:nvPr/>
        </p:nvGrpSpPr>
        <p:grpSpPr>
          <a:xfrm rot="10800000">
            <a:off x="5585269" y="6075703"/>
            <a:ext cx="269158" cy="507926"/>
            <a:chOff x="6295125" y="2611475"/>
            <a:chExt cx="164141" cy="309768"/>
          </a:xfrm>
        </p:grpSpPr>
        <p:sp>
          <p:nvSpPr>
            <p:cNvPr id="1889" name="Google Shape;1889;p105"/>
            <p:cNvSpPr/>
            <p:nvPr/>
          </p:nvSpPr>
          <p:spPr>
            <a:xfrm>
              <a:off x="6295125" y="2611475"/>
              <a:ext cx="110750" cy="206300"/>
            </a:xfrm>
            <a:custGeom>
              <a:rect b="b" l="l" r="r" t="t"/>
              <a:pathLst>
                <a:path extrusionOk="0" h="8252" w="4430">
                  <a:moveTo>
                    <a:pt x="12" y="0"/>
                  </a:moveTo>
                  <a:lnTo>
                    <a:pt x="0" y="1203"/>
                  </a:lnTo>
                  <a:cubicBezTo>
                    <a:pt x="0" y="2143"/>
                    <a:pt x="774" y="2917"/>
                    <a:pt x="1715" y="2917"/>
                  </a:cubicBezTo>
                  <a:lnTo>
                    <a:pt x="2691" y="2917"/>
                  </a:lnTo>
                  <a:cubicBezTo>
                    <a:pt x="3346" y="2917"/>
                    <a:pt x="3882" y="3453"/>
                    <a:pt x="3882" y="4108"/>
                  </a:cubicBezTo>
                  <a:lnTo>
                    <a:pt x="3906" y="8251"/>
                  </a:lnTo>
                  <a:lnTo>
                    <a:pt x="4429" y="8251"/>
                  </a:lnTo>
                  <a:lnTo>
                    <a:pt x="4406" y="4108"/>
                  </a:lnTo>
                  <a:cubicBezTo>
                    <a:pt x="4406" y="3155"/>
                    <a:pt x="3644" y="2393"/>
                    <a:pt x="2691" y="2393"/>
                  </a:cubicBezTo>
                  <a:lnTo>
                    <a:pt x="1727" y="2393"/>
                  </a:lnTo>
                  <a:cubicBezTo>
                    <a:pt x="1060" y="2393"/>
                    <a:pt x="536" y="1857"/>
                    <a:pt x="536" y="1203"/>
                  </a:cubicBezTo>
                  <a:lnTo>
                    <a:pt x="536" y="0"/>
                  </a:ln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90" name="Google Shape;1890;p105"/>
            <p:cNvSpPr/>
            <p:nvPr/>
          </p:nvSpPr>
          <p:spPr>
            <a:xfrm>
              <a:off x="6325591" y="2807043"/>
              <a:ext cx="133675" cy="114200"/>
            </a:xfrm>
            <a:custGeom>
              <a:rect b="b" l="l" r="r" t="t"/>
              <a:pathLst>
                <a:path extrusionOk="0" h="4568" w="5347">
                  <a:moveTo>
                    <a:pt x="3049" y="525"/>
                  </a:moveTo>
                  <a:cubicBezTo>
                    <a:pt x="4025" y="525"/>
                    <a:pt x="4811" y="1311"/>
                    <a:pt x="4811" y="2287"/>
                  </a:cubicBezTo>
                  <a:cubicBezTo>
                    <a:pt x="4811" y="3244"/>
                    <a:pt x="4036" y="4037"/>
                    <a:pt x="3070" y="4037"/>
                  </a:cubicBezTo>
                  <a:cubicBezTo>
                    <a:pt x="3063" y="4037"/>
                    <a:pt x="3056" y="4037"/>
                    <a:pt x="3049" y="4037"/>
                  </a:cubicBezTo>
                  <a:cubicBezTo>
                    <a:pt x="2084" y="4037"/>
                    <a:pt x="1298" y="3251"/>
                    <a:pt x="1298" y="2287"/>
                  </a:cubicBezTo>
                  <a:cubicBezTo>
                    <a:pt x="1298" y="1311"/>
                    <a:pt x="2084" y="525"/>
                    <a:pt x="3049" y="525"/>
                  </a:cubicBezTo>
                  <a:close/>
                  <a:moveTo>
                    <a:pt x="3070" y="1"/>
                  </a:moveTo>
                  <a:cubicBezTo>
                    <a:pt x="3063" y="1"/>
                    <a:pt x="3056" y="1"/>
                    <a:pt x="3049" y="1"/>
                  </a:cubicBezTo>
                  <a:cubicBezTo>
                    <a:pt x="1013" y="1"/>
                    <a:pt x="1" y="2466"/>
                    <a:pt x="1441" y="3894"/>
                  </a:cubicBezTo>
                  <a:cubicBezTo>
                    <a:pt x="1907" y="4360"/>
                    <a:pt x="2479" y="4568"/>
                    <a:pt x="3040" y="4568"/>
                  </a:cubicBezTo>
                  <a:cubicBezTo>
                    <a:pt x="4216" y="4568"/>
                    <a:pt x="5343" y="3653"/>
                    <a:pt x="5335" y="2275"/>
                  </a:cubicBezTo>
                  <a:cubicBezTo>
                    <a:pt x="5346" y="1020"/>
                    <a:pt x="4323" y="1"/>
                    <a:pt x="3070" y="1"/>
                  </a:cubicBezTo>
                  <a:close/>
                </a:path>
              </a:pathLst>
            </a:custGeom>
            <a:solidFill>
              <a:srgbClr val="B72327"/>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pic>
        <p:nvPicPr>
          <p:cNvPr id="1891" name="Google Shape;1891;p105"/>
          <p:cNvPicPr preferRelativeResize="0"/>
          <p:nvPr/>
        </p:nvPicPr>
        <p:blipFill>
          <a:blip r:embed="rId3">
            <a:alphaModFix/>
          </a:blip>
          <a:stretch>
            <a:fillRect/>
          </a:stretch>
        </p:blipFill>
        <p:spPr>
          <a:xfrm>
            <a:off x="4663279" y="3454686"/>
            <a:ext cx="2373334" cy="5079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27"/>
          <p:cNvSpPr txBox="1"/>
          <p:nvPr/>
        </p:nvSpPr>
        <p:spPr>
          <a:xfrm>
            <a:off x="1515225" y="1984000"/>
            <a:ext cx="8673900" cy="261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0EEC5"/>
                </a:solidFill>
                <a:latin typeface="Open Sans"/>
                <a:ea typeface="Open Sans"/>
                <a:cs typeface="Open Sans"/>
                <a:sym typeface="Open Sans"/>
              </a:rPr>
              <a:t>Great! Now that you know what's coming, let's understand Git. </a:t>
            </a:r>
            <a:endParaRPr b="1" sz="3600">
              <a:solidFill>
                <a:srgbClr val="F0EEC5"/>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